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7"/>
  </p:notesMasterIdLst>
  <p:sldIdLst>
    <p:sldId id="256" r:id="rId2"/>
    <p:sldId id="265" r:id="rId3"/>
    <p:sldId id="258" r:id="rId4"/>
    <p:sldId id="259" r:id="rId5"/>
    <p:sldId id="260" r:id="rId6"/>
    <p:sldId id="261" r:id="rId7"/>
    <p:sldId id="262" r:id="rId8"/>
    <p:sldId id="263" r:id="rId9"/>
    <p:sldId id="264" r:id="rId10"/>
    <p:sldId id="267" r:id="rId11"/>
    <p:sldId id="268" r:id="rId12"/>
    <p:sldId id="266" r:id="rId13"/>
    <p:sldId id="269" r:id="rId14"/>
    <p:sldId id="270" r:id="rId15"/>
    <p:sldId id="271" r:id="rId16"/>
  </p:sldIdLst>
  <p:sldSz cx="12192000" cy="6858000"/>
  <p:notesSz cx="6858000" cy="9144000"/>
  <p:custShowLst>
    <p:custShow name="自定义放映 1" id="0">
      <p:sldLst>
        <p:sld r:id="rId2"/>
        <p:sld r:id="rId3"/>
        <p:sld r:id="rId10"/>
      </p:sldLst>
    </p:custShow>
    <p:custShow name="自定义放映 2" id="1">
      <p:sldLst>
        <p:sld r:id="rId2"/>
        <p:sld r:id="rId3"/>
        <p:sld r:id="rId10"/>
        <p:sld r:id="rId11"/>
        <p:sld r:id="rId12"/>
        <p:sld r:id="rId13"/>
        <p:sld r:id="rId4"/>
        <p:sld r:id="rId5"/>
        <p:sld r:id="rId6"/>
        <p:sld r:id="rId7"/>
        <p:sld r:id="rId8"/>
        <p:sld r:id="rId9"/>
        <p:sld r:id="rId14"/>
        <p:sld r:id="rId15"/>
        <p:sld r:id="rId16"/>
      </p:sldLst>
    </p:custShow>
  </p:custShowLst>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057B"/>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6" autoAdjust="0"/>
    <p:restoredTop sz="94660"/>
  </p:normalViewPr>
  <p:slideViewPr>
    <p:cSldViewPr snapToGrid="0">
      <p:cViewPr varScale="1">
        <p:scale>
          <a:sx n="74" d="100"/>
          <a:sy n="74" d="100"/>
        </p:scale>
        <p:origin x="-64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73B754EE-EF83-4D4B-BFEC-230F319A83ED}" type="datetimeFigureOut">
              <a:rPr lang="zh-CN" altLang="en-US"/>
              <a:pPr>
                <a:defRPr/>
              </a:pPr>
              <a:t>2016/8/14</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832E029F-71E9-47DF-B065-FBF21D2F130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幻灯片图像占位符 1"/>
          <p:cNvSpPr>
            <a:spLocks noGrp="1" noRot="1" noChangeAspect="1"/>
          </p:cNvSpPr>
          <p:nvPr>
            <p:ph type="sldImg"/>
          </p:nvPr>
        </p:nvSpPr>
        <p:spPr bwMode="auto">
          <a:noFill/>
          <a:ln>
            <a:solidFill>
              <a:srgbClr val="000000"/>
            </a:solidFill>
            <a:miter lim="800000"/>
            <a:headEnd/>
            <a:tailEnd/>
          </a:ln>
        </p:spPr>
      </p:sp>
      <p:sp>
        <p:nvSpPr>
          <p:cNvPr id="16386" name="备注占位符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zh-CN" altLang="en-US" smtClean="0"/>
          </a:p>
        </p:txBody>
      </p:sp>
      <p:sp>
        <p:nvSpPr>
          <p:cNvPr id="16387" name="灯片编号占位符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2ABBD13-01BA-4AE5-AAC3-30BB78C40D09}" type="slidenum">
              <a:rPr lang="zh-CN" altLang="en-US"/>
              <a:pPr fontAlgn="base">
                <a:spcBef>
                  <a:spcPct val="0"/>
                </a:spcBef>
                <a:spcAft>
                  <a:spcPct val="0"/>
                </a:spcAft>
              </a:pPr>
              <a:t>2</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1097280" y="758952"/>
            <a:ext cx="10058400" cy="3566160"/>
          </a:xfrm>
        </p:spPr>
        <p:txBody>
          <a:bodyPr/>
          <a:lstStyle>
            <a:lvl1pPr algn="l">
              <a:lnSpc>
                <a:spcPct val="85000"/>
              </a:lnSpc>
              <a:defRPr sz="8000" spc="-50" baseline="0">
                <a:solidFill>
                  <a:schemeClr val="tx1">
                    <a:lumMod val="85000"/>
                    <a:lumOff val="15000"/>
                  </a:schemeClr>
                </a:solidFill>
              </a:defRPr>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CN" altLang="en-US" smtClean="0"/>
              <a:t>单击此处编辑母版副标题样式</a:t>
            </a:r>
            <a:endParaRPr lang="en-US" dirty="0"/>
          </a:p>
        </p:txBody>
      </p:sp>
      <p:sp>
        <p:nvSpPr>
          <p:cNvPr id="7" name="Date Placeholder 3"/>
          <p:cNvSpPr>
            <a:spLocks noGrp="1"/>
          </p:cNvSpPr>
          <p:nvPr>
            <p:ph type="dt" sz="half" idx="10"/>
          </p:nvPr>
        </p:nvSpPr>
        <p:spPr/>
        <p:txBody>
          <a:bodyPr/>
          <a:lstStyle>
            <a:lvl1pPr>
              <a:defRPr/>
            </a:lvl1pPr>
          </a:lstStyle>
          <a:p>
            <a:pPr>
              <a:defRPr/>
            </a:pPr>
            <a:fld id="{852B0878-A50D-4037-9D1F-3649DF9EA6BA}" type="datetimeFigureOut">
              <a:rPr lang="zh-CN" altLang="en-US"/>
              <a:pPr>
                <a:defRPr/>
              </a:pPr>
              <a:t>2016/8/14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05FE3A58-8AA1-4D24-A590-9F3DDB463978}"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54429462-B18D-4EE0-BC5A-B669D520B3E2}" type="datetimeFigureOut">
              <a:rPr lang="zh-CN" altLang="en-US"/>
              <a:pPr>
                <a:defRPr/>
              </a:pPr>
              <a:t>2016/8/14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FE9CD5A8-F26B-4330-9B80-7D41C04D8E65}"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10;文本">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6" name="Date Placeholder 3"/>
          <p:cNvSpPr>
            <a:spLocks noGrp="1"/>
          </p:cNvSpPr>
          <p:nvPr>
            <p:ph type="dt" sz="half" idx="10"/>
          </p:nvPr>
        </p:nvSpPr>
        <p:spPr/>
        <p:txBody>
          <a:bodyPr/>
          <a:lstStyle>
            <a:lvl1pPr>
              <a:defRPr/>
            </a:lvl1pPr>
          </a:lstStyle>
          <a:p>
            <a:pPr>
              <a:defRPr/>
            </a:pPr>
            <a:fld id="{795F5C80-731D-4E93-A640-BEAEFC2501FE}" type="datetimeFigureOut">
              <a:rPr lang="zh-CN" altLang="en-US"/>
              <a:pPr>
                <a:defRPr/>
              </a:pPr>
              <a:t>2016/8/14</a:t>
            </a:fld>
            <a:endParaRPr lang="zh-CN" altLang="en-US"/>
          </a:p>
        </p:txBody>
      </p:sp>
      <p:sp>
        <p:nvSpPr>
          <p:cNvPr id="7" name="Footer Placeholder 4"/>
          <p:cNvSpPr>
            <a:spLocks noGrp="1"/>
          </p:cNvSpPr>
          <p:nvPr>
            <p:ph type="ftr" sz="quarter" idx="11"/>
          </p:nvPr>
        </p:nvSpPr>
        <p:spPr/>
        <p:txBody>
          <a:bodyPr/>
          <a:lstStyle>
            <a:lvl1pPr>
              <a:defRPr/>
            </a:lvl1pPr>
          </a:lstStyle>
          <a:p>
            <a:pPr>
              <a:defRPr/>
            </a:pPr>
            <a:endParaRPr lang="zh-CN" altLang="en-US"/>
          </a:p>
        </p:txBody>
      </p:sp>
      <p:sp>
        <p:nvSpPr>
          <p:cNvPr id="8" name="Slide Number Placeholder 5"/>
          <p:cNvSpPr>
            <a:spLocks noGrp="1"/>
          </p:cNvSpPr>
          <p:nvPr>
            <p:ph type="sldNum" sz="quarter" idx="12"/>
          </p:nvPr>
        </p:nvSpPr>
        <p:spPr/>
        <p:txBody>
          <a:bodyPr/>
          <a:lstStyle>
            <a:lvl1pPr>
              <a:defRPr/>
            </a:lvl1pPr>
          </a:lstStyle>
          <a:p>
            <a:pPr>
              <a:defRPr/>
            </a:pPr>
            <a:fld id="{41E33BC8-A11C-4E22-AA71-4DE1FD572EEA}"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lvl1pPr>
              <a:defRPr/>
            </a:lvl1pPr>
          </a:lstStyle>
          <a:p>
            <a:pPr>
              <a:defRPr/>
            </a:pPr>
            <a:fld id="{0F0380E1-AC52-44AA-AEE6-944A6D196542}" type="datetimeFigureOut">
              <a:rPr lang="zh-CN" altLang="en-US"/>
              <a:pPr>
                <a:defRPr/>
              </a:pPr>
              <a:t>2016/8/14</a:t>
            </a:fld>
            <a:endParaRPr lang="zh-CN" altLang="en-US"/>
          </a:p>
        </p:txBody>
      </p:sp>
      <p:sp>
        <p:nvSpPr>
          <p:cNvPr id="5" name="Footer Placeholder 4"/>
          <p:cNvSpPr>
            <a:spLocks noGrp="1"/>
          </p:cNvSpPr>
          <p:nvPr>
            <p:ph type="ftr" sz="quarter" idx="11"/>
          </p:nvPr>
        </p:nvSpPr>
        <p:spPr/>
        <p:txBody>
          <a:bodyPr/>
          <a:lstStyle>
            <a:lvl1pPr>
              <a:defRPr/>
            </a:lvl1pPr>
          </a:lstStyle>
          <a:p>
            <a:pPr>
              <a:defRPr/>
            </a:pPr>
            <a:endParaRPr lang="zh-CN" altLang="en-US"/>
          </a:p>
        </p:txBody>
      </p:sp>
      <p:sp>
        <p:nvSpPr>
          <p:cNvPr id="6" name="Slide Number Placeholder 5"/>
          <p:cNvSpPr>
            <a:spLocks noGrp="1"/>
          </p:cNvSpPr>
          <p:nvPr>
            <p:ph type="sldNum" sz="quarter" idx="12"/>
          </p:nvPr>
        </p:nvSpPr>
        <p:spPr/>
        <p:txBody>
          <a:bodyPr/>
          <a:lstStyle>
            <a:lvl1pPr>
              <a:defRPr/>
            </a:lvl1pPr>
          </a:lstStyle>
          <a:p>
            <a:pPr>
              <a:defRPr/>
            </a:pPr>
            <a:fld id="{97CFA8BD-A210-4952-B066-240AC60FFFD3}"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4"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6" name="Straight Connector 8"/>
          <p:cNvCxnSpPr/>
          <p:nvPr/>
        </p:nvCxnSpPr>
        <p:spPr>
          <a:xfrm>
            <a:off x="1208088" y="4343400"/>
            <a:ext cx="987583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097280" y="758952"/>
            <a:ext cx="10058400" cy="3566160"/>
          </a:xfrm>
        </p:spPr>
        <p:txBody>
          <a:bodyPr anchorCtr="0"/>
          <a:lstStyle>
            <a:lvl1pPr>
              <a:lnSpc>
                <a:spcPct val="85000"/>
              </a:lnSpc>
              <a:defRPr sz="8000" b="0">
                <a:solidFill>
                  <a:schemeClr val="tx1">
                    <a:lumMod val="85000"/>
                    <a:lumOff val="15000"/>
                  </a:schemeClr>
                </a:solidFill>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7" name="Date Placeholder 3"/>
          <p:cNvSpPr>
            <a:spLocks noGrp="1"/>
          </p:cNvSpPr>
          <p:nvPr>
            <p:ph type="dt" sz="half" idx="10"/>
          </p:nvPr>
        </p:nvSpPr>
        <p:spPr/>
        <p:txBody>
          <a:bodyPr/>
          <a:lstStyle>
            <a:lvl1pPr>
              <a:defRPr/>
            </a:lvl1pPr>
          </a:lstStyle>
          <a:p>
            <a:pPr>
              <a:defRPr/>
            </a:pPr>
            <a:fld id="{93FFC210-F603-4A73-AA55-F3861EE97941}" type="datetimeFigureOut">
              <a:rPr lang="zh-CN" altLang="en-US"/>
              <a:pPr>
                <a:defRPr/>
              </a:pPr>
              <a:t>2016/8/14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69AD9792-33A2-482B-A992-9D4538E1B777}"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3"/>
          <p:cNvSpPr>
            <a:spLocks noGrp="1"/>
          </p:cNvSpPr>
          <p:nvPr>
            <p:ph type="dt" sz="half" idx="10"/>
          </p:nvPr>
        </p:nvSpPr>
        <p:spPr/>
        <p:txBody>
          <a:bodyPr/>
          <a:lstStyle>
            <a:lvl1pPr>
              <a:defRPr/>
            </a:lvl1pPr>
          </a:lstStyle>
          <a:p>
            <a:pPr>
              <a:defRPr/>
            </a:pPr>
            <a:fld id="{C63FF0D6-D67F-402E-BD38-B4F470A4D83E}" type="datetimeFigureOut">
              <a:rPr lang="zh-CN" altLang="en-US"/>
              <a:pPr>
                <a:defRPr/>
              </a:pPr>
              <a:t>2016/8/14</a:t>
            </a:fld>
            <a:endParaRPr lang="zh-CN" altLang="en-US"/>
          </a:p>
        </p:txBody>
      </p:sp>
      <p:sp>
        <p:nvSpPr>
          <p:cNvPr id="6" name="Footer Placeholder 4"/>
          <p:cNvSpPr>
            <a:spLocks noGrp="1"/>
          </p:cNvSpPr>
          <p:nvPr>
            <p:ph type="ftr" sz="quarter" idx="11"/>
          </p:nvPr>
        </p:nvSpPr>
        <p:spPr/>
        <p:txBody>
          <a:bodyPr/>
          <a:lstStyle>
            <a:lvl1pPr>
              <a:defRPr/>
            </a:lvl1pPr>
          </a:lstStyle>
          <a:p>
            <a:pPr>
              <a:defRPr/>
            </a:pPr>
            <a:endParaRPr lang="zh-CN" altLang="en-US"/>
          </a:p>
        </p:txBody>
      </p:sp>
      <p:sp>
        <p:nvSpPr>
          <p:cNvPr id="7" name="Slide Number Placeholder 5"/>
          <p:cNvSpPr>
            <a:spLocks noGrp="1"/>
          </p:cNvSpPr>
          <p:nvPr>
            <p:ph type="sldNum" sz="quarter" idx="12"/>
          </p:nvPr>
        </p:nvSpPr>
        <p:spPr/>
        <p:txBody>
          <a:bodyPr/>
          <a:lstStyle>
            <a:lvl1pPr>
              <a:defRPr/>
            </a:lvl1pPr>
          </a:lstStyle>
          <a:p>
            <a:pPr>
              <a:defRPr/>
            </a:pPr>
            <a:fld id="{06DC1A06-1837-4CA9-85D7-5D3D195218D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09728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6217920" y="2582334"/>
            <a:ext cx="4937760" cy="33782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3"/>
          <p:cNvSpPr>
            <a:spLocks noGrp="1"/>
          </p:cNvSpPr>
          <p:nvPr>
            <p:ph type="dt" sz="half" idx="10"/>
          </p:nvPr>
        </p:nvSpPr>
        <p:spPr/>
        <p:txBody>
          <a:bodyPr/>
          <a:lstStyle>
            <a:lvl1pPr>
              <a:defRPr/>
            </a:lvl1pPr>
          </a:lstStyle>
          <a:p>
            <a:pPr>
              <a:defRPr/>
            </a:pPr>
            <a:fld id="{34B67BB4-C489-47AC-9017-12CD404F675B}" type="datetimeFigureOut">
              <a:rPr lang="zh-CN" altLang="en-US"/>
              <a:pPr>
                <a:defRPr/>
              </a:pPr>
              <a:t>2016/8/14</a:t>
            </a:fld>
            <a:endParaRPr lang="zh-CN" altLang="en-US"/>
          </a:p>
        </p:txBody>
      </p:sp>
      <p:sp>
        <p:nvSpPr>
          <p:cNvPr id="8" name="Footer Placeholder 4"/>
          <p:cNvSpPr>
            <a:spLocks noGrp="1"/>
          </p:cNvSpPr>
          <p:nvPr>
            <p:ph type="ftr" sz="quarter" idx="11"/>
          </p:nvPr>
        </p:nvSpPr>
        <p:spPr/>
        <p:txBody>
          <a:bodyPr/>
          <a:lstStyle>
            <a:lvl1pPr>
              <a:defRPr/>
            </a:lvl1pPr>
          </a:lstStyle>
          <a:p>
            <a:pPr>
              <a:defRPr/>
            </a:pPr>
            <a:endParaRPr lang="zh-CN" altLang="en-US"/>
          </a:p>
        </p:txBody>
      </p:sp>
      <p:sp>
        <p:nvSpPr>
          <p:cNvPr id="9" name="Slide Number Placeholder 5"/>
          <p:cNvSpPr>
            <a:spLocks noGrp="1"/>
          </p:cNvSpPr>
          <p:nvPr>
            <p:ph type="sldNum" sz="quarter" idx="12"/>
          </p:nvPr>
        </p:nvSpPr>
        <p:spPr/>
        <p:txBody>
          <a:bodyPr/>
          <a:lstStyle>
            <a:lvl1pPr>
              <a:defRPr/>
            </a:lvl1pPr>
          </a:lstStyle>
          <a:p>
            <a:pPr>
              <a:defRPr/>
            </a:pPr>
            <a:fld id="{75BF2BC2-A96B-44A2-A6C2-52B7B24FE205}"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pPr>
              <a:defRPr/>
            </a:pPr>
            <a:fld id="{FCF32B01-7404-4F35-9B55-1C266EE8A332}" type="datetimeFigureOut">
              <a:rPr lang="zh-CN" altLang="en-US"/>
              <a:pPr>
                <a:defRPr/>
              </a:pPr>
              <a:t>2016/8/14</a:t>
            </a:fld>
            <a:endParaRPr lang="zh-CN" altLang="en-US"/>
          </a:p>
        </p:txBody>
      </p:sp>
      <p:sp>
        <p:nvSpPr>
          <p:cNvPr id="4" name="Footer Placeholder 4"/>
          <p:cNvSpPr>
            <a:spLocks noGrp="1"/>
          </p:cNvSpPr>
          <p:nvPr>
            <p:ph type="ftr" sz="quarter" idx="11"/>
          </p:nvPr>
        </p:nvSpPr>
        <p:spPr/>
        <p:txBody>
          <a:bodyPr/>
          <a:lstStyle>
            <a:lvl1pPr>
              <a:defRPr/>
            </a:lvl1pPr>
          </a:lstStyle>
          <a:p>
            <a:pPr>
              <a:defRPr/>
            </a:pPr>
            <a:endParaRPr lang="zh-CN" altLang="en-US"/>
          </a:p>
        </p:txBody>
      </p:sp>
      <p:sp>
        <p:nvSpPr>
          <p:cNvPr id="5" name="Slide Number Placeholder 5"/>
          <p:cNvSpPr>
            <a:spLocks noGrp="1"/>
          </p:cNvSpPr>
          <p:nvPr>
            <p:ph type="sldNum" sz="quarter" idx="12"/>
          </p:nvPr>
        </p:nvSpPr>
        <p:spPr/>
        <p:txBody>
          <a:bodyPr/>
          <a:lstStyle>
            <a:lvl1pPr>
              <a:defRPr/>
            </a:lvl1pPr>
          </a:lstStyle>
          <a:p>
            <a:pPr>
              <a:defRPr/>
            </a:pPr>
            <a:fld id="{F2C94643-2A08-46EE-B369-3B422666EF9A}"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Rectangle 5"/>
          <p:cNvSpPr/>
          <p:nvPr/>
        </p:nvSpPr>
        <p:spPr>
          <a:xfrm>
            <a:off x="0" y="6334125"/>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6"/>
          <p:cNvSpPr>
            <a:spLocks noGrp="1"/>
          </p:cNvSpPr>
          <p:nvPr>
            <p:ph type="dt" sz="half" idx="10"/>
          </p:nvPr>
        </p:nvSpPr>
        <p:spPr/>
        <p:txBody>
          <a:bodyPr/>
          <a:lstStyle>
            <a:lvl1pPr>
              <a:defRPr/>
            </a:lvl1pPr>
          </a:lstStyle>
          <a:p>
            <a:pPr>
              <a:defRPr/>
            </a:pPr>
            <a:fld id="{FD68779E-5798-4C77-B948-E43A38BEB7A7}" type="datetimeFigureOut">
              <a:rPr lang="zh-CN" altLang="en-US"/>
              <a:pPr>
                <a:defRPr/>
              </a:pPr>
              <a:t>2016/8/14</a:t>
            </a:fld>
            <a:endParaRPr lang="zh-CN" altLang="en-US"/>
          </a:p>
        </p:txBody>
      </p:sp>
      <p:sp>
        <p:nvSpPr>
          <p:cNvPr id="5" name="Footer Placeholder 7"/>
          <p:cNvSpPr>
            <a:spLocks noGrp="1"/>
          </p:cNvSpPr>
          <p:nvPr>
            <p:ph type="ftr" sz="quarter" idx="11"/>
          </p:nvPr>
        </p:nvSpPr>
        <p:spPr/>
        <p:txBody>
          <a:bodyPr/>
          <a:lstStyle>
            <a:lvl1pPr>
              <a:defRPr>
                <a:solidFill>
                  <a:srgbClr val="FFFFFF"/>
                </a:solidFill>
              </a:defRPr>
            </a:lvl1pPr>
          </a:lstStyle>
          <a:p>
            <a:pPr>
              <a:defRPr/>
            </a:pPr>
            <a:endParaRPr lang="zh-CN" altLang="en-US"/>
          </a:p>
        </p:txBody>
      </p:sp>
      <p:sp>
        <p:nvSpPr>
          <p:cNvPr id="6" name="Slide Number Placeholder 8"/>
          <p:cNvSpPr>
            <a:spLocks noGrp="1"/>
          </p:cNvSpPr>
          <p:nvPr>
            <p:ph type="sldNum" sz="quarter" idx="12"/>
          </p:nvPr>
        </p:nvSpPr>
        <p:spPr/>
        <p:txBody>
          <a:bodyPr/>
          <a:lstStyle>
            <a:lvl1pPr>
              <a:defRPr/>
            </a:lvl1pPr>
          </a:lstStyle>
          <a:p>
            <a:pPr>
              <a:defRPr/>
            </a:pPr>
            <a:fld id="{11472BDB-FB32-4C9B-98EA-F7173A7D25E4}"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5" name="Rectangle 7"/>
          <p:cNvSpPr/>
          <p:nvPr/>
        </p:nvSpPr>
        <p:spPr>
          <a:xfrm>
            <a:off x="0" y="0"/>
            <a:ext cx="40513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4040188" y="0"/>
            <a:ext cx="635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lstStyle>
            <a:lvl1pPr>
              <a:defRPr sz="3600" b="0">
                <a:solidFill>
                  <a:srgbClr val="FFFFFF"/>
                </a:solidFill>
              </a:defRPr>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7" name="Date Placeholder 4"/>
          <p:cNvSpPr>
            <a:spLocks noGrp="1"/>
          </p:cNvSpPr>
          <p:nvPr>
            <p:ph type="dt" sz="half" idx="10"/>
          </p:nvPr>
        </p:nvSpPr>
        <p:spPr>
          <a:xfrm>
            <a:off x="465138" y="6459538"/>
            <a:ext cx="2619375" cy="365125"/>
          </a:xfrm>
        </p:spPr>
        <p:txBody>
          <a:bodyPr/>
          <a:lstStyle>
            <a:lvl1pPr algn="l">
              <a:defRPr smtClean="0"/>
            </a:lvl1pPr>
          </a:lstStyle>
          <a:p>
            <a:pPr>
              <a:defRPr/>
            </a:pPr>
            <a:fld id="{9FD982E3-CFA5-4019-9051-F1DF6B24C4F2}" type="datetimeFigureOut">
              <a:rPr lang="zh-CN" altLang="en-US"/>
              <a:pPr>
                <a:defRPr/>
              </a:pPr>
              <a:t>2016/8/14</a:t>
            </a:fld>
            <a:endParaRPr lang="zh-CN" altLang="en-US"/>
          </a:p>
        </p:txBody>
      </p:sp>
      <p:sp>
        <p:nvSpPr>
          <p:cNvPr id="8" name="Footer Placeholder 5"/>
          <p:cNvSpPr>
            <a:spLocks noGrp="1"/>
          </p:cNvSpPr>
          <p:nvPr>
            <p:ph type="ftr" sz="quarter" idx="11"/>
          </p:nvPr>
        </p:nvSpPr>
        <p:spPr>
          <a:xfrm>
            <a:off x="4800600" y="6459538"/>
            <a:ext cx="4648200" cy="365125"/>
          </a:xfrm>
        </p:spPr>
        <p:txBody>
          <a:bodyPr/>
          <a:lstStyle>
            <a:lvl1pPr algn="l">
              <a:defRPr>
                <a:solidFill>
                  <a:schemeClr val="tx2"/>
                </a:solidFill>
              </a:defRPr>
            </a:lvl1pPr>
          </a:lstStyle>
          <a:p>
            <a:pPr>
              <a:defRPr/>
            </a:pPr>
            <a:endParaRPr lang="zh-CN" altLang="en-US"/>
          </a:p>
        </p:txBody>
      </p:sp>
      <p:sp>
        <p:nvSpPr>
          <p:cNvPr id="9" name="Slide Number Placeholder 6"/>
          <p:cNvSpPr>
            <a:spLocks noGrp="1"/>
          </p:cNvSpPr>
          <p:nvPr>
            <p:ph type="sldNum" sz="quarter" idx="12"/>
          </p:nvPr>
        </p:nvSpPr>
        <p:spPr/>
        <p:txBody>
          <a:bodyPr/>
          <a:lstStyle>
            <a:lvl1pPr>
              <a:defRPr smtClean="0">
                <a:solidFill>
                  <a:schemeClr val="tx2"/>
                </a:solidFill>
              </a:defRPr>
            </a:lvl1pPr>
          </a:lstStyle>
          <a:p>
            <a:pPr>
              <a:defRPr/>
            </a:pPr>
            <a:fld id="{5CB27DEE-9CA3-4300-A2C7-D51D76F4C7F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0" y="4914900"/>
            <a:ext cx="12188825" cy="635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oAutofit/>
          </a:bodyPr>
          <a:lstStyle>
            <a:lvl1pPr>
              <a:defRPr sz="3600" b="0">
                <a:solidFill>
                  <a:srgbClr val="FFFFFF"/>
                </a:solidFill>
              </a:defRPr>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en-US" noProof="0"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7" name="Date Placeholder 4"/>
          <p:cNvSpPr>
            <a:spLocks noGrp="1"/>
          </p:cNvSpPr>
          <p:nvPr>
            <p:ph type="dt" sz="half" idx="10"/>
          </p:nvPr>
        </p:nvSpPr>
        <p:spPr/>
        <p:txBody>
          <a:bodyPr/>
          <a:lstStyle>
            <a:lvl1pPr>
              <a:defRPr/>
            </a:lvl1pPr>
          </a:lstStyle>
          <a:p>
            <a:pPr>
              <a:defRPr/>
            </a:pPr>
            <a:fld id="{344E4206-5F82-45D7-B241-FEE5D63EB271}" type="datetimeFigureOut">
              <a:rPr lang="zh-CN" altLang="en-US"/>
              <a:pPr>
                <a:defRPr/>
              </a:pPr>
              <a:t>2016/8/14</a:t>
            </a:fld>
            <a:endParaRPr lang="zh-CN" altLang="en-US"/>
          </a:p>
        </p:txBody>
      </p:sp>
      <p:sp>
        <p:nvSpPr>
          <p:cNvPr id="8" name="Footer Placeholder 5"/>
          <p:cNvSpPr>
            <a:spLocks noGrp="1"/>
          </p:cNvSpPr>
          <p:nvPr>
            <p:ph type="ftr" sz="quarter" idx="11"/>
          </p:nvPr>
        </p:nvSpPr>
        <p:spPr/>
        <p:txBody>
          <a:bodyPr/>
          <a:lstStyle>
            <a:lvl1pPr>
              <a:defRPr/>
            </a:lvl1pPr>
          </a:lstStyle>
          <a:p>
            <a:pPr>
              <a:defRPr/>
            </a:pPr>
            <a:endParaRPr lang="zh-CN" altLang="en-US"/>
          </a:p>
        </p:txBody>
      </p:sp>
      <p:sp>
        <p:nvSpPr>
          <p:cNvPr id="9" name="Slide Number Placeholder 6"/>
          <p:cNvSpPr>
            <a:spLocks noGrp="1"/>
          </p:cNvSpPr>
          <p:nvPr>
            <p:ph type="sldNum" sz="quarter" idx="12"/>
          </p:nvPr>
        </p:nvSpPr>
        <p:spPr/>
        <p:txBody>
          <a:bodyPr/>
          <a:lstStyle>
            <a:lvl1pPr>
              <a:defRPr/>
            </a:lvl1pPr>
          </a:lstStyle>
          <a:p>
            <a:pPr>
              <a:defRPr/>
            </a:pPr>
            <a:fld id="{A50B8B99-5EC1-48EE-982B-0CD2FB3E3D54}"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125"/>
            <a:ext cx="12192000" cy="666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6963" y="287338"/>
            <a:ext cx="10058400" cy="1449387"/>
          </a:xfrm>
          <a:prstGeom prst="rect">
            <a:avLst/>
          </a:prstGeom>
        </p:spPr>
        <p:txBody>
          <a:bodyPr vert="horz" lIns="91440" tIns="45720" rIns="91440" bIns="45720" rtlCol="0" anchor="b">
            <a:normAutofit/>
          </a:bodyPr>
          <a:lstStyle/>
          <a:p>
            <a:r>
              <a:rPr lang="zh-CN" altLang="en-US" smtClean="0"/>
              <a:t>单击此处编辑母版标题样式</a:t>
            </a:r>
            <a:endParaRPr lang="en-US" dirty="0"/>
          </a:p>
        </p:txBody>
      </p:sp>
      <p:sp>
        <p:nvSpPr>
          <p:cNvPr id="1029" name="Text Placeholder 2"/>
          <p:cNvSpPr>
            <a:spLocks noGrp="1"/>
          </p:cNvSpPr>
          <p:nvPr>
            <p:ph type="body" idx="1"/>
          </p:nvPr>
        </p:nvSpPr>
        <p:spPr bwMode="auto">
          <a:xfrm>
            <a:off x="1096963" y="1846263"/>
            <a:ext cx="10058400" cy="4022725"/>
          </a:xfrm>
          <a:prstGeom prst="rect">
            <a:avLst/>
          </a:prstGeom>
          <a:noFill/>
          <a:ln w="9525">
            <a:noFill/>
            <a:miter lim="800000"/>
            <a:headEnd/>
            <a:tailEnd/>
          </a:ln>
        </p:spPr>
        <p:txBody>
          <a:bodyPr vert="horz" wrap="square" lIns="0" tIns="45720" rIns="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4" name="Date Placeholder 3"/>
          <p:cNvSpPr>
            <a:spLocks noGrp="1"/>
          </p:cNvSpPr>
          <p:nvPr>
            <p:ph type="dt" sz="half" idx="2"/>
          </p:nvPr>
        </p:nvSpPr>
        <p:spPr>
          <a:xfrm>
            <a:off x="1096963" y="6459538"/>
            <a:ext cx="2473325" cy="365125"/>
          </a:xfrm>
          <a:prstGeom prst="rect">
            <a:avLst/>
          </a:prstGeom>
        </p:spPr>
        <p:txBody>
          <a:bodyPr vert="horz" lIns="91440" tIns="45720" rIns="91440" bIns="45720" rtlCol="0" anchor="ctr"/>
          <a:lstStyle>
            <a:lvl1pPr algn="l" fontAlgn="auto">
              <a:spcBef>
                <a:spcPts val="0"/>
              </a:spcBef>
              <a:spcAft>
                <a:spcPts val="0"/>
              </a:spcAft>
              <a:defRPr sz="900" smtClean="0">
                <a:solidFill>
                  <a:srgbClr val="FFFFFF"/>
                </a:solidFill>
                <a:latin typeface="+mn-lt"/>
                <a:ea typeface="+mn-ea"/>
              </a:defRPr>
            </a:lvl1pPr>
          </a:lstStyle>
          <a:p>
            <a:pPr>
              <a:defRPr/>
            </a:pPr>
            <a:fld id="{FEBD98E4-B83C-4AD3-B1EC-7090E70E518B}" type="datetimeFigureOut">
              <a:rPr lang="zh-CN" altLang="en-US"/>
              <a:pPr>
                <a:defRPr/>
              </a:pPr>
              <a:t>2016/8/14</a:t>
            </a:fld>
            <a:endParaRPr lang="zh-CN" altLang="en-US"/>
          </a:p>
        </p:txBody>
      </p:sp>
      <p:sp>
        <p:nvSpPr>
          <p:cNvPr id="5" name="Footer Placeholder 4"/>
          <p:cNvSpPr>
            <a:spLocks noGrp="1"/>
          </p:cNvSpPr>
          <p:nvPr>
            <p:ph type="ftr" sz="quarter" idx="3"/>
          </p:nvPr>
        </p:nvSpPr>
        <p:spPr>
          <a:xfrm>
            <a:off x="3686175" y="6459538"/>
            <a:ext cx="4822825" cy="365125"/>
          </a:xfrm>
          <a:prstGeom prst="rect">
            <a:avLst/>
          </a:prstGeom>
        </p:spPr>
        <p:txBody>
          <a:bodyPr vert="horz" lIns="91440" tIns="45720" rIns="91440" bIns="45720" rtlCol="0" anchor="ctr"/>
          <a:lstStyle>
            <a:lvl1pPr algn="ctr" fontAlgn="auto">
              <a:spcBef>
                <a:spcPts val="0"/>
              </a:spcBef>
              <a:spcAft>
                <a:spcPts val="0"/>
              </a:spcAft>
              <a:defRPr sz="900" cap="all" baseline="0">
                <a:solidFill>
                  <a:srgbClr val="FFFFFF"/>
                </a:solidFill>
                <a:latin typeface="+mn-lt"/>
                <a:ea typeface="+mn-ea"/>
              </a:defRPr>
            </a:lvl1pPr>
          </a:lstStyle>
          <a:p>
            <a:pPr>
              <a:defRPr/>
            </a:pPr>
            <a:endParaRPr lang="zh-CN" altLang="en-US"/>
          </a:p>
        </p:txBody>
      </p:sp>
      <p:sp>
        <p:nvSpPr>
          <p:cNvPr id="6" name="Slide Number Placeholder 5"/>
          <p:cNvSpPr>
            <a:spLocks noGrp="1"/>
          </p:cNvSpPr>
          <p:nvPr>
            <p:ph type="sldNum" sz="quarter" idx="4"/>
          </p:nvPr>
        </p:nvSpPr>
        <p:spPr>
          <a:xfrm>
            <a:off x="9901238" y="6459538"/>
            <a:ext cx="1311275" cy="365125"/>
          </a:xfrm>
          <a:prstGeom prst="rect">
            <a:avLst/>
          </a:prstGeom>
        </p:spPr>
        <p:txBody>
          <a:bodyPr vert="horz" lIns="91440" tIns="45720" rIns="91440" bIns="45720" rtlCol="0" anchor="ctr"/>
          <a:lstStyle>
            <a:lvl1pPr algn="r" fontAlgn="auto">
              <a:spcBef>
                <a:spcPts val="0"/>
              </a:spcBef>
              <a:spcAft>
                <a:spcPts val="0"/>
              </a:spcAft>
              <a:defRPr sz="1050" smtClean="0">
                <a:solidFill>
                  <a:srgbClr val="FFFFFF"/>
                </a:solidFill>
                <a:latin typeface="+mn-lt"/>
                <a:ea typeface="+mn-ea"/>
              </a:defRPr>
            </a:lvl1pPr>
          </a:lstStyle>
          <a:p>
            <a:pPr>
              <a:defRPr/>
            </a:pPr>
            <a:fld id="{34AEFF8D-02F6-4532-B2FE-D91E8D01BEE7}" type="slidenum">
              <a:rPr lang="zh-CN" altLang="en-US"/>
              <a:pPr>
                <a:defRPr/>
              </a:pPr>
              <a:t>‹#›</a:t>
            </a:fld>
            <a:endParaRPr lang="zh-CN" altLang="en-US"/>
          </a:p>
        </p:txBody>
      </p:sp>
      <p:cxnSp>
        <p:nvCxnSpPr>
          <p:cNvPr id="10" name="Straight Connector 9"/>
          <p:cNvCxnSpPr/>
          <p:nvPr/>
        </p:nvCxnSpPr>
        <p:spPr>
          <a:xfrm>
            <a:off x="1193800" y="1738313"/>
            <a:ext cx="9966325"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62" r:id="rId1"/>
    <p:sldLayoutId id="2147483757" r:id="rId2"/>
    <p:sldLayoutId id="2147483763" r:id="rId3"/>
    <p:sldLayoutId id="2147483758" r:id="rId4"/>
    <p:sldLayoutId id="2147483759" r:id="rId5"/>
    <p:sldLayoutId id="2147483760" r:id="rId6"/>
    <p:sldLayoutId id="2147483764" r:id="rId7"/>
    <p:sldLayoutId id="2147483765" r:id="rId8"/>
    <p:sldLayoutId id="2147483766" r:id="rId9"/>
    <p:sldLayoutId id="2147483761" r:id="rId10"/>
    <p:sldLayoutId id="2147483767" r:id="rId11"/>
  </p:sldLayoutIdLst>
  <p:txStyles>
    <p:titleStyle>
      <a:lvl1pPr algn="l" rtl="0" fontAlgn="base">
        <a:lnSpc>
          <a:spcPct val="85000"/>
        </a:lnSpc>
        <a:spcBef>
          <a:spcPct val="0"/>
        </a:spcBef>
        <a:spcAft>
          <a:spcPct val="0"/>
        </a:spcAft>
        <a:defRPr sz="4800" kern="1200" spc="-50">
          <a:solidFill>
            <a:srgbClr val="404040"/>
          </a:solidFill>
          <a:latin typeface="+mj-lt"/>
          <a:ea typeface="+mj-ea"/>
          <a:cs typeface="+mj-cs"/>
        </a:defRPr>
      </a:lvl1pPr>
      <a:lvl2pPr algn="l" rtl="0" fontAlgn="base">
        <a:lnSpc>
          <a:spcPct val="85000"/>
        </a:lnSpc>
        <a:spcBef>
          <a:spcPct val="0"/>
        </a:spcBef>
        <a:spcAft>
          <a:spcPct val="0"/>
        </a:spcAft>
        <a:defRPr sz="4800">
          <a:solidFill>
            <a:srgbClr val="404040"/>
          </a:solidFill>
          <a:latin typeface="Calibri Light" pitchFamily="34" charset="0"/>
          <a:ea typeface="宋体" charset="-122"/>
        </a:defRPr>
      </a:lvl2pPr>
      <a:lvl3pPr algn="l" rtl="0" fontAlgn="base">
        <a:lnSpc>
          <a:spcPct val="85000"/>
        </a:lnSpc>
        <a:spcBef>
          <a:spcPct val="0"/>
        </a:spcBef>
        <a:spcAft>
          <a:spcPct val="0"/>
        </a:spcAft>
        <a:defRPr sz="4800">
          <a:solidFill>
            <a:srgbClr val="404040"/>
          </a:solidFill>
          <a:latin typeface="Calibri Light" pitchFamily="34" charset="0"/>
          <a:ea typeface="宋体" charset="-122"/>
        </a:defRPr>
      </a:lvl3pPr>
      <a:lvl4pPr algn="l" rtl="0" fontAlgn="base">
        <a:lnSpc>
          <a:spcPct val="85000"/>
        </a:lnSpc>
        <a:spcBef>
          <a:spcPct val="0"/>
        </a:spcBef>
        <a:spcAft>
          <a:spcPct val="0"/>
        </a:spcAft>
        <a:defRPr sz="4800">
          <a:solidFill>
            <a:srgbClr val="404040"/>
          </a:solidFill>
          <a:latin typeface="Calibri Light" pitchFamily="34" charset="0"/>
          <a:ea typeface="宋体" charset="-122"/>
        </a:defRPr>
      </a:lvl4pPr>
      <a:lvl5pPr algn="l" rtl="0" fontAlgn="base">
        <a:lnSpc>
          <a:spcPct val="85000"/>
        </a:lnSpc>
        <a:spcBef>
          <a:spcPct val="0"/>
        </a:spcBef>
        <a:spcAft>
          <a:spcPct val="0"/>
        </a:spcAft>
        <a:defRPr sz="4800">
          <a:solidFill>
            <a:srgbClr val="404040"/>
          </a:solidFill>
          <a:latin typeface="Calibri Light" pitchFamily="34" charset="0"/>
          <a:ea typeface="宋体" charset="-122"/>
        </a:defRPr>
      </a:lvl5pPr>
      <a:lvl6pPr marL="457200" algn="l" rtl="0" fontAlgn="base">
        <a:lnSpc>
          <a:spcPct val="85000"/>
        </a:lnSpc>
        <a:spcBef>
          <a:spcPct val="0"/>
        </a:spcBef>
        <a:spcAft>
          <a:spcPct val="0"/>
        </a:spcAft>
        <a:defRPr sz="4800">
          <a:solidFill>
            <a:srgbClr val="404040"/>
          </a:solidFill>
          <a:latin typeface="Calibri Light" pitchFamily="34" charset="0"/>
          <a:ea typeface="宋体" charset="-122"/>
        </a:defRPr>
      </a:lvl6pPr>
      <a:lvl7pPr marL="914400" algn="l" rtl="0" fontAlgn="base">
        <a:lnSpc>
          <a:spcPct val="85000"/>
        </a:lnSpc>
        <a:spcBef>
          <a:spcPct val="0"/>
        </a:spcBef>
        <a:spcAft>
          <a:spcPct val="0"/>
        </a:spcAft>
        <a:defRPr sz="4800">
          <a:solidFill>
            <a:srgbClr val="404040"/>
          </a:solidFill>
          <a:latin typeface="Calibri Light" pitchFamily="34" charset="0"/>
          <a:ea typeface="宋体" charset="-122"/>
        </a:defRPr>
      </a:lvl7pPr>
      <a:lvl8pPr marL="1371600" algn="l" rtl="0" fontAlgn="base">
        <a:lnSpc>
          <a:spcPct val="85000"/>
        </a:lnSpc>
        <a:spcBef>
          <a:spcPct val="0"/>
        </a:spcBef>
        <a:spcAft>
          <a:spcPct val="0"/>
        </a:spcAft>
        <a:defRPr sz="4800">
          <a:solidFill>
            <a:srgbClr val="404040"/>
          </a:solidFill>
          <a:latin typeface="Calibri Light" pitchFamily="34" charset="0"/>
          <a:ea typeface="宋体" charset="-122"/>
        </a:defRPr>
      </a:lvl8pPr>
      <a:lvl9pPr marL="1828800" algn="l" rtl="0" fontAlgn="base">
        <a:lnSpc>
          <a:spcPct val="85000"/>
        </a:lnSpc>
        <a:spcBef>
          <a:spcPct val="0"/>
        </a:spcBef>
        <a:spcAft>
          <a:spcPct val="0"/>
        </a:spcAft>
        <a:defRPr sz="4800">
          <a:solidFill>
            <a:srgbClr val="404040"/>
          </a:solidFill>
          <a:latin typeface="Calibri Light" pitchFamily="34" charset="0"/>
          <a:ea typeface="宋体" charset="-122"/>
        </a:defRPr>
      </a:lvl9pPr>
    </p:titleStyle>
    <p:bodyStyle>
      <a:lvl1pPr marL="90488" indent="-90488" algn="l" rtl="0" fontAlgn="base">
        <a:lnSpc>
          <a:spcPct val="90000"/>
        </a:lnSpc>
        <a:spcBef>
          <a:spcPts val="1200"/>
        </a:spcBef>
        <a:spcAft>
          <a:spcPts val="200"/>
        </a:spcAft>
        <a:buClr>
          <a:schemeClr val="accent1"/>
        </a:buClr>
        <a:buSzPct val="100000"/>
        <a:buFont typeface="Calibri" pitchFamily="34" charset="0"/>
        <a:buChar char=" "/>
        <a:defRPr sz="2000" kern="1200">
          <a:solidFill>
            <a:srgbClr val="404040"/>
          </a:solidFill>
          <a:latin typeface="+mn-lt"/>
          <a:ea typeface="+mn-ea"/>
          <a:cs typeface="+mn-cs"/>
        </a:defRPr>
      </a:lvl1pPr>
      <a:lvl2pPr marL="382588" indent="-182563" algn="l" rtl="0" fontAlgn="base">
        <a:lnSpc>
          <a:spcPct val="90000"/>
        </a:lnSpc>
        <a:spcBef>
          <a:spcPts val="200"/>
        </a:spcBef>
        <a:spcAft>
          <a:spcPts val="400"/>
        </a:spcAft>
        <a:buClr>
          <a:schemeClr val="accent1"/>
        </a:buClr>
        <a:buFont typeface="Calibri" pitchFamily="34" charset="0"/>
        <a:buChar char="◦"/>
        <a:defRPr kern="1200">
          <a:solidFill>
            <a:srgbClr val="404040"/>
          </a:solidFill>
          <a:latin typeface="+mn-lt"/>
          <a:ea typeface="+mn-ea"/>
          <a:cs typeface="+mn-cs"/>
        </a:defRPr>
      </a:lvl2pPr>
      <a:lvl3pPr marL="566738"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3pPr>
      <a:lvl4pPr marL="749300"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4pPr>
      <a:lvl5pPr marL="931863" indent="-182563" algn="l" rtl="0" fontAlgn="base">
        <a:lnSpc>
          <a:spcPct val="90000"/>
        </a:lnSpc>
        <a:spcBef>
          <a:spcPts val="200"/>
        </a:spcBef>
        <a:spcAft>
          <a:spcPts val="400"/>
        </a:spcAft>
        <a:buClr>
          <a:schemeClr val="accent1"/>
        </a:buClr>
        <a:buFont typeface="Calibri" pitchFamily="34" charset="0"/>
        <a:buChar char="◦"/>
        <a:defRPr sz="1400" kern="1200">
          <a:solidFill>
            <a:srgbClr val="404040"/>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slideLayout" Target="../slideLayouts/slideLayout4.xml"/><Relationship Id="rId1" Type="http://schemas.openxmlformats.org/officeDocument/2006/relationships/audio" Target="NULL" TargetMode="Externa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jpeg"/><Relationship Id="rId1" Type="http://schemas.openxmlformats.org/officeDocument/2006/relationships/slideLayout" Target="../slideLayouts/slideLayout4.xml"/><Relationship Id="rId5" Type="http://schemas.openxmlformats.org/officeDocument/2006/relationships/image" Target="../media/image25.jpeg"/><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NULL"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audio" Target="NULL" TargetMode="External"/><Relationship Id="rId5" Type="http://schemas.openxmlformats.org/officeDocument/2006/relationships/image" Target="../media/image5.pn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audio" Target="NULL"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4.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8.xml"/><Relationship Id="rId1" Type="http://schemas.openxmlformats.org/officeDocument/2006/relationships/audio" Target="NULL"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1006475" y="395288"/>
            <a:ext cx="10058400" cy="1322387"/>
          </a:xfrm>
        </p:spPr>
        <p:txBody>
          <a:bodyPr wrap="square" numCol="1" anchorCtr="0" compatLnSpc="1">
            <a:prstTxWarp prst="textNoShape">
              <a:avLst/>
            </a:prstTxWarp>
            <a:noAutofit/>
          </a:bodyPr>
          <a:lstStyle/>
          <a:p>
            <a:r>
              <a:rPr lang="en-US" altLang="zh-CN" sz="16000" smtClean="0">
                <a:latin typeface="华文隶书"/>
                <a:ea typeface="华文隶书"/>
                <a:cs typeface="华文隶书"/>
              </a:rPr>
              <a:t/>
            </a:r>
            <a:br>
              <a:rPr lang="en-US" altLang="zh-CN" sz="16000" smtClean="0">
                <a:latin typeface="华文隶书"/>
                <a:ea typeface="华文隶书"/>
                <a:cs typeface="华文隶书"/>
              </a:rPr>
            </a:br>
            <a:r>
              <a:rPr lang="en-US" altLang="zh-CN" sz="16000" smtClean="0">
                <a:latin typeface="华文隶书"/>
                <a:ea typeface="华文隶书"/>
                <a:cs typeface="华文隶书"/>
              </a:rPr>
              <a:t>       </a:t>
            </a:r>
            <a:r>
              <a:rPr lang="en-US" altLang="zh-CN" sz="7200" smtClean="0">
                <a:latin typeface="华文隶书"/>
                <a:ea typeface="华文隶书"/>
                <a:cs typeface="华文隶书"/>
              </a:rPr>
              <a:t>SPRING</a:t>
            </a:r>
            <a:br>
              <a:rPr lang="en-US" altLang="zh-CN" sz="7200" smtClean="0">
                <a:latin typeface="华文隶书"/>
                <a:ea typeface="华文隶书"/>
                <a:cs typeface="华文隶书"/>
              </a:rPr>
            </a:br>
            <a:r>
              <a:rPr lang="en-US" altLang="zh-CN" sz="4400" smtClean="0">
                <a:latin typeface="Times New Roman" pitchFamily="18" charset="0"/>
                <a:ea typeface="华文隶书"/>
                <a:cs typeface="华文隶书"/>
              </a:rPr>
              <a:t>When it comes to spring,what will you think of?</a:t>
            </a:r>
            <a:endParaRPr lang="zh-CN" altLang="en-US" sz="4400" smtClean="0">
              <a:latin typeface="Times New Roman" pitchFamily="18" charset="0"/>
              <a:ea typeface="华文隶书"/>
              <a:cs typeface="华文隶书"/>
            </a:endParaRPr>
          </a:p>
        </p:txBody>
      </p:sp>
      <p:graphicFrame>
        <p:nvGraphicFramePr>
          <p:cNvPr id="14369" name="Group 33"/>
          <p:cNvGraphicFramePr>
            <a:graphicFrameLocks noGrp="1"/>
          </p:cNvGraphicFramePr>
          <p:nvPr>
            <p:ph sz="half" idx="2"/>
          </p:nvPr>
        </p:nvGraphicFramePr>
        <p:xfrm>
          <a:off x="1139825" y="1846263"/>
          <a:ext cx="10072688" cy="3740150"/>
        </p:xfrm>
        <a:graphic>
          <a:graphicData uri="http://schemas.openxmlformats.org/drawingml/2006/table">
            <a:tbl>
              <a:tblPr/>
              <a:tblGrid>
                <a:gridCol w="2762250"/>
                <a:gridCol w="208280"/>
                <a:gridCol w="2906712"/>
                <a:gridCol w="2206625"/>
                <a:gridCol w="2014538"/>
              </a:tblGrid>
              <a:tr h="187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600" b="1" i="0" u="none" strike="noStrike" cap="none" normalizeH="0" baseline="0" smtClean="0">
                          <a:ln>
                            <a:noFill/>
                          </a:ln>
                          <a:solidFill>
                            <a:srgbClr val="FFFFFF"/>
                          </a:solidFill>
                          <a:effectLst/>
                          <a:latin typeface="Calibri" pitchFamily="34" charset="0"/>
                          <a:ea typeface="宋体" charset="-122"/>
                        </a:rPr>
                        <a:t>The sunlight and green trees</a:t>
                      </a:r>
                      <a:endParaRPr kumimoji="0" lang="zh-CN" altLang="en-US" sz="3600" b="1" i="0" u="none" strike="noStrike" cap="none" normalizeH="0" baseline="0" smtClean="0">
                        <a:ln>
                          <a:noFill/>
                        </a:ln>
                        <a:solidFill>
                          <a:srgbClr val="FFFFFF"/>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1" i="0" u="none" strike="noStrike" cap="none" normalizeH="0" baseline="0" smtClean="0">
                        <a:ln>
                          <a:noFill/>
                        </a:ln>
                        <a:solidFill>
                          <a:srgbClr val="FFFFFF"/>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600" b="1" i="0" u="none" strike="noStrike" cap="none" normalizeH="0" baseline="0" smtClean="0">
                          <a:ln>
                            <a:noFill/>
                          </a:ln>
                          <a:solidFill>
                            <a:srgbClr val="FFFFFF"/>
                          </a:solidFill>
                          <a:effectLst/>
                          <a:latin typeface="Calibri" pitchFamily="34" charset="0"/>
                          <a:ea typeface="宋体" charset="-122"/>
                        </a:rPr>
                        <a:t>The colorful flowers</a:t>
                      </a:r>
                      <a:endParaRPr kumimoji="0" lang="zh-CN" altLang="en-US" sz="3600" b="1" i="0" u="none" strike="noStrike" cap="none" normalizeH="0" baseline="0" smtClean="0">
                        <a:ln>
                          <a:noFill/>
                        </a:ln>
                        <a:solidFill>
                          <a:srgbClr val="FFFFFF"/>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3600" b="1" i="0" u="none" strike="noStrike" cap="none" normalizeH="0" baseline="0" smtClean="0">
                        <a:ln>
                          <a:noFill/>
                        </a:ln>
                        <a:solidFill>
                          <a:srgbClr val="FFFFFF"/>
                        </a:solidFill>
                        <a:effectLst/>
                        <a:latin typeface="Calibri" pitchFamily="34" charset="0"/>
                        <a:ea typeface="宋体"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600" b="1" i="0" u="none" strike="noStrike" cap="none" normalizeH="0" baseline="0" smtClean="0">
                          <a:ln>
                            <a:noFill/>
                          </a:ln>
                          <a:solidFill>
                            <a:srgbClr val="FFFFFF"/>
                          </a:solidFill>
                          <a:effectLst/>
                          <a:latin typeface="Calibri" pitchFamily="34" charset="0"/>
                          <a:ea typeface="宋体" charset="-122"/>
                        </a:rPr>
                        <a:t>Chun Kun</a:t>
                      </a:r>
                      <a:endParaRPr kumimoji="0" lang="zh-CN" altLang="en-US" sz="3600" b="1" i="0" u="none" strike="noStrike" cap="none" normalizeH="0" baseline="0" smtClean="0">
                        <a:ln>
                          <a:noFill/>
                        </a:ln>
                        <a:solidFill>
                          <a:srgbClr val="FFFFFF"/>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zh-CN" sz="3600" b="1" i="0" u="none" strike="noStrike" cap="none" normalizeH="0" baseline="0" smtClean="0">
                        <a:ln>
                          <a:noFill/>
                        </a:ln>
                        <a:solidFill>
                          <a:srgbClr val="FFFFFF"/>
                        </a:solidFill>
                        <a:effectLst/>
                        <a:latin typeface="Calibri" pitchFamily="34" charset="0"/>
                        <a:ea typeface="宋体" charset="-122"/>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600" b="1" i="0" u="none" strike="noStrike" cap="none" normalizeH="0" baseline="0" smtClean="0">
                          <a:ln>
                            <a:noFill/>
                          </a:ln>
                          <a:solidFill>
                            <a:srgbClr val="FFFFFF"/>
                          </a:solidFill>
                          <a:effectLst/>
                          <a:latin typeface="Calibri" pitchFamily="34" charset="0"/>
                          <a:ea typeface="宋体" charset="-122"/>
                        </a:rPr>
                        <a:t>Fly kites</a:t>
                      </a:r>
                      <a:endParaRPr kumimoji="0" lang="zh-CN" altLang="en-US" sz="3600" b="1" i="0" u="none" strike="noStrike" cap="none" normalizeH="0" baseline="0" smtClean="0">
                        <a:ln>
                          <a:noFill/>
                        </a:ln>
                        <a:solidFill>
                          <a:srgbClr val="FFFFFF"/>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870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0000"/>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0000"/>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0000"/>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0000"/>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zh-CN" altLang="en-US" sz="1800" b="0" i="0" u="none" strike="noStrike" cap="none" normalizeH="0" baseline="0" smtClean="0">
                        <a:ln>
                          <a:noFill/>
                        </a:ln>
                        <a:solidFill>
                          <a:srgbClr val="000000"/>
                        </a:solidFill>
                        <a:effectLst/>
                        <a:latin typeface="Calibri" pitchFamily="34" charset="0"/>
                        <a:ea typeface="宋体" charset="-122"/>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EECCE"/>
                    </a:solidFill>
                  </a:tcPr>
                </a:tc>
              </a:tr>
            </a:tbl>
          </a:graphicData>
        </a:graphic>
      </p:graphicFrame>
      <p:pic>
        <p:nvPicPr>
          <p:cNvPr id="11" name="内容占位符 10"/>
          <p:cNvPicPr>
            <a:picLocks noGrp="1" noChangeAspect="1"/>
          </p:cNvPicPr>
          <p:nvPr>
            <p:ph sz="half" idx="1"/>
          </p:nvPr>
        </p:nvPicPr>
        <p:blipFill>
          <a:blip r:embed="rId3"/>
          <a:srcRect/>
          <a:stretch>
            <a:fillRect/>
          </a:stretch>
        </p:blipFill>
        <p:spPr>
          <a:xfrm>
            <a:off x="1139825" y="3716338"/>
            <a:ext cx="3079750" cy="1870075"/>
          </a:xfrm>
        </p:spPr>
      </p:pic>
      <p:pic>
        <p:nvPicPr>
          <p:cNvPr id="12" name="图片 11"/>
          <p:cNvPicPr>
            <a:picLocks noChangeAspect="1"/>
          </p:cNvPicPr>
          <p:nvPr/>
        </p:nvPicPr>
        <p:blipFill>
          <a:blip r:embed="rId4"/>
          <a:srcRect/>
          <a:stretch>
            <a:fillRect/>
          </a:stretch>
        </p:blipFill>
        <p:spPr bwMode="auto">
          <a:xfrm>
            <a:off x="4219575" y="3716338"/>
            <a:ext cx="2757488" cy="1870075"/>
          </a:xfrm>
          <a:prstGeom prst="rect">
            <a:avLst/>
          </a:prstGeom>
          <a:noFill/>
          <a:ln w="9525">
            <a:noFill/>
            <a:miter lim="800000"/>
            <a:headEnd/>
            <a:tailEnd/>
          </a:ln>
        </p:spPr>
      </p:pic>
      <p:pic>
        <p:nvPicPr>
          <p:cNvPr id="13" name="图片 12"/>
          <p:cNvPicPr>
            <a:picLocks noChangeAspect="1"/>
          </p:cNvPicPr>
          <p:nvPr/>
        </p:nvPicPr>
        <p:blipFill>
          <a:blip r:embed="rId5"/>
          <a:srcRect/>
          <a:stretch>
            <a:fillRect/>
          </a:stretch>
        </p:blipFill>
        <p:spPr bwMode="auto">
          <a:xfrm>
            <a:off x="6977063" y="3716338"/>
            <a:ext cx="2222500" cy="1870075"/>
          </a:xfrm>
          <a:prstGeom prst="rect">
            <a:avLst/>
          </a:prstGeom>
          <a:noFill/>
          <a:ln w="9525">
            <a:noFill/>
            <a:miter lim="800000"/>
            <a:headEnd/>
            <a:tailEnd/>
          </a:ln>
        </p:spPr>
      </p:pic>
      <p:pic>
        <p:nvPicPr>
          <p:cNvPr id="14" name="图片 13"/>
          <p:cNvPicPr>
            <a:picLocks noChangeAspect="1"/>
          </p:cNvPicPr>
          <p:nvPr/>
        </p:nvPicPr>
        <p:blipFill>
          <a:blip r:embed="rId6"/>
          <a:srcRect/>
          <a:stretch>
            <a:fillRect/>
          </a:stretch>
        </p:blipFill>
        <p:spPr bwMode="auto">
          <a:xfrm>
            <a:off x="9199563" y="3716338"/>
            <a:ext cx="2012950" cy="1870075"/>
          </a:xfrm>
          <a:prstGeom prst="rect">
            <a:avLst/>
          </a:prstGeom>
          <a:noFill/>
          <a:ln w="9525">
            <a:noFill/>
            <a:miter lim="800000"/>
            <a:headEnd/>
            <a:tailEnd/>
          </a:ln>
        </p:spPr>
      </p:pic>
      <p:pic>
        <p:nvPicPr>
          <p:cNvPr id="2" name="Shape">
            <a:hlinkClick r:id="" action="ppaction://media"/>
          </p:cNvPr>
          <p:cNvPicPr>
            <a:picLocks noRot="1" noChangeAspect="1"/>
          </p:cNvPicPr>
          <p:nvPr>
            <a:audioFile r:link="rId1"/>
          </p:nvPr>
        </p:nvPicPr>
        <p:blipFill>
          <a:blip r:embed="rId7"/>
          <a:srcRect/>
          <a:stretch>
            <a:fillRect/>
          </a:stretch>
        </p:blipFill>
        <p:spPr bwMode="auto">
          <a:xfrm>
            <a:off x="11041063" y="5586413"/>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75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1250"/>
                                  </p:stCondLst>
                                  <p:childTnLst>
                                    <p:set>
                                      <p:cBhvr>
                                        <p:cTn id="13" dur="1" fill="hold">
                                          <p:stCondLst>
                                            <p:cond delay="0"/>
                                          </p:stCondLst>
                                        </p:cTn>
                                        <p:tgtEl>
                                          <p:spTgt spid="14369"/>
                                        </p:tgtEl>
                                        <p:attrNameLst>
                                          <p:attrName>style.visibility</p:attrName>
                                        </p:attrNameLst>
                                      </p:cBhvr>
                                      <p:to>
                                        <p:strVal val="visible"/>
                                      </p:to>
                                    </p:set>
                                    <p:animEffect transition="in" filter="fade">
                                      <p:cBhvr>
                                        <p:cTn id="14" dur="500"/>
                                        <p:tgtEl>
                                          <p:spTgt spid="14369"/>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ppt_x"/>
                                          </p:val>
                                        </p:tav>
                                        <p:tav tm="100000">
                                          <p:val>
                                            <p:strVal val="#ppt_x"/>
                                          </p:val>
                                        </p:tav>
                                      </p:tavLst>
                                    </p:anim>
                                    <p:anim calcmode="lin" valueType="num">
                                      <p:cBhvr additive="base">
                                        <p:cTn id="2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nodeType="clickEffect">
                                  <p:stCondLst>
                                    <p:cond delay="0"/>
                                  </p:stCondLst>
                                  <p:childTnLst>
                                    <p:set>
                                      <p:cBhvr>
                                        <p:cTn id="24" dur="1" fill="hold">
                                          <p:stCondLst>
                                            <p:cond delay="0"/>
                                          </p:stCondLst>
                                        </p:cTn>
                                        <p:tgtEl>
                                          <p:spTgt spid="12"/>
                                        </p:tgtEl>
                                        <p:attrNameLst>
                                          <p:attrName>style.visibility</p:attrName>
                                        </p:attrNameLst>
                                      </p:cBhvr>
                                      <p:to>
                                        <p:strVal val="visible"/>
                                      </p:to>
                                    </p:set>
                                    <p:animEffect transition="in" filter="fade">
                                      <p:cBhvr>
                                        <p:cTn id="25" dur="1000"/>
                                        <p:tgtEl>
                                          <p:spTgt spid="12"/>
                                        </p:tgtEl>
                                      </p:cBhvr>
                                    </p:animEffect>
                                    <p:anim calcmode="lin" valueType="num">
                                      <p:cBhvr>
                                        <p:cTn id="26" dur="1000" fill="hold"/>
                                        <p:tgtEl>
                                          <p:spTgt spid="12"/>
                                        </p:tgtEl>
                                        <p:attrNameLst>
                                          <p:attrName>ppt_x</p:attrName>
                                        </p:attrNameLst>
                                      </p:cBhvr>
                                      <p:tavLst>
                                        <p:tav tm="0">
                                          <p:val>
                                            <p:strVal val="#ppt_x"/>
                                          </p:val>
                                        </p:tav>
                                        <p:tav tm="100000">
                                          <p:val>
                                            <p:strVal val="#ppt_x"/>
                                          </p:val>
                                        </p:tav>
                                      </p:tavLst>
                                    </p:anim>
                                    <p:anim calcmode="lin" valueType="num">
                                      <p:cBhvr>
                                        <p:cTn id="27"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wipe(down)">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circle(in)">
                                      <p:cBhvr>
                                        <p:cTn id="37" dur="2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2"/>
                    </p:tgtEl>
                  </p:cond>
                </p:stCondLst>
                <p:endSync evt="end" delay="0">
                  <p:rtn val="all"/>
                </p:endSync>
                <p:childTnLst>
                  <p:par>
                    <p:cTn id="39" fill="hold">
                      <p:stCondLst>
                        <p:cond delay="0"/>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144770" fill="hold"/>
                                        <p:tgtEl>
                                          <p:spTgt spid="2"/>
                                        </p:tgtEl>
                                      </p:cBhvr>
                                    </p:cmd>
                                  </p:childTnLst>
                                </p:cTn>
                              </p:par>
                            </p:childTnLst>
                          </p:cTn>
                        </p:par>
                      </p:childTnLst>
                    </p:cTn>
                  </p:par>
                </p:childTnLst>
              </p:cTn>
              <p:nextCondLst>
                <p:cond evt="onClick" delay="0">
                  <p:tgtEl>
                    <p:spTgt spid="2"/>
                  </p:tgtEl>
                </p:cond>
              </p:nextCondLst>
            </p:seq>
            <p:audio>
              <p:cMediaNode vol="100000">
                <p:cTn id="43" fill="hold" display="0">
                  <p:stCondLst>
                    <p:cond delay="indefinite"/>
                  </p:stCondLst>
                  <p:endCondLst>
                    <p:cond evt="onStopAudio" delay="0">
                      <p:tgtEl>
                        <p:sldTgt/>
                      </p:tgtEl>
                    </p:cond>
                  </p:endCondLst>
                </p:cTn>
                <p:tgtEl>
                  <p:spTgt spid="2"/>
                </p:tgtEl>
              </p:cMediaNode>
            </p:audio>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96963" y="287338"/>
            <a:ext cx="10058400" cy="1449387"/>
          </a:xfrm>
        </p:spPr>
        <p:txBody>
          <a:bodyPr wrap="square" numCol="1" anchorCtr="0" compatLnSpc="1">
            <a:prstTxWarp prst="textNoShape">
              <a:avLst/>
            </a:prstTxWarp>
          </a:bodyPr>
          <a:lstStyle/>
          <a:p>
            <a:pPr algn="ctr"/>
            <a:r>
              <a:rPr lang="en-US" altLang="zh-CN" sz="3200" smtClean="0">
                <a:solidFill>
                  <a:srgbClr val="002060"/>
                </a:solidFill>
              </a:rPr>
              <a:t>The change of surrounding environment</a:t>
            </a:r>
            <a:endParaRPr lang="zh-CN" altLang="en-US" smtClean="0">
              <a:solidFill>
                <a:srgbClr val="002060"/>
              </a:solidFill>
            </a:endParaRPr>
          </a:p>
        </p:txBody>
      </p:sp>
      <p:pic>
        <p:nvPicPr>
          <p:cNvPr id="5" name="内容占位符 4"/>
          <p:cNvPicPr>
            <a:picLocks noGrp="1" noChangeAspect="1"/>
          </p:cNvPicPr>
          <p:nvPr>
            <p:ph sz="half" idx="1"/>
          </p:nvPr>
        </p:nvPicPr>
        <p:blipFill>
          <a:blip r:embed="rId2"/>
          <a:srcRect/>
          <a:stretch>
            <a:fillRect/>
          </a:stretch>
        </p:blipFill>
        <p:spPr>
          <a:xfrm>
            <a:off x="1096963" y="1846263"/>
            <a:ext cx="5121275" cy="4022725"/>
          </a:xfrm>
        </p:spPr>
      </p:pic>
      <p:pic>
        <p:nvPicPr>
          <p:cNvPr id="6" name="内容占位符 5"/>
          <p:cNvPicPr>
            <a:picLocks noGrp="1" noChangeAspect="1"/>
          </p:cNvPicPr>
          <p:nvPr>
            <p:ph sz="half" idx="2"/>
          </p:nvPr>
        </p:nvPicPr>
        <p:blipFill>
          <a:blip r:embed="rId3"/>
          <a:srcRect/>
          <a:stretch>
            <a:fillRect/>
          </a:stretch>
        </p:blipFill>
        <p:spPr>
          <a:xfrm>
            <a:off x="6372225" y="1846263"/>
            <a:ext cx="4783138" cy="40227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3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1250" fill="hold"/>
                                        <p:tgtEl>
                                          <p:spTgt spid="5"/>
                                        </p:tgtEl>
                                        <p:attrNameLst>
                                          <p:attrName>ppt_w</p:attrName>
                                        </p:attrNameLst>
                                      </p:cBhvr>
                                      <p:tavLst>
                                        <p:tav tm="0">
                                          <p:val>
                                            <p:fltVal val="0"/>
                                          </p:val>
                                        </p:tav>
                                        <p:tav tm="100000">
                                          <p:val>
                                            <p:strVal val="#ppt_w"/>
                                          </p:val>
                                        </p:tav>
                                      </p:tavLst>
                                    </p:anim>
                                    <p:anim calcmode="lin" valueType="num">
                                      <p:cBhvr>
                                        <p:cTn id="12" dur="1250" fill="hold"/>
                                        <p:tgtEl>
                                          <p:spTgt spid="5"/>
                                        </p:tgtEl>
                                        <p:attrNameLst>
                                          <p:attrName>ppt_h</p:attrName>
                                        </p:attrNameLst>
                                      </p:cBhvr>
                                      <p:tavLst>
                                        <p:tav tm="0">
                                          <p:val>
                                            <p:fltVal val="0"/>
                                          </p:val>
                                        </p:tav>
                                        <p:tav tm="100000">
                                          <p:val>
                                            <p:strVal val="#ppt_h"/>
                                          </p:val>
                                        </p:tav>
                                      </p:tavLst>
                                    </p:anim>
                                    <p:anim calcmode="lin" valueType="num">
                                      <p:cBhvr>
                                        <p:cTn id="13" dur="1250" fill="hold"/>
                                        <p:tgtEl>
                                          <p:spTgt spid="5"/>
                                        </p:tgtEl>
                                        <p:attrNameLst>
                                          <p:attrName>style.rotation</p:attrName>
                                        </p:attrNameLst>
                                      </p:cBhvr>
                                      <p:tavLst>
                                        <p:tav tm="0">
                                          <p:val>
                                            <p:fltVal val="90"/>
                                          </p:val>
                                        </p:tav>
                                        <p:tav tm="100000">
                                          <p:val>
                                            <p:fltVal val="0"/>
                                          </p:val>
                                        </p:tav>
                                      </p:tavLst>
                                    </p:anim>
                                    <p:animEffect transition="in" filter="fade">
                                      <p:cBhvr>
                                        <p:cTn id="14" dur="125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750" decel="50000" fill="hold">
                                          <p:stCondLst>
                                            <p:cond delay="0"/>
                                          </p:stCondLst>
                                        </p:cTn>
                                        <p:tgtEl>
                                          <p:spTgt spid="6"/>
                                        </p:tgtEl>
                                        <p:attrNameLst>
                                          <p:attrName>style.rotation</p:attrName>
                                        </p:attrNameLst>
                                      </p:cBhvr>
                                      <p:tavLst>
                                        <p:tav tm="0">
                                          <p:val>
                                            <p:fltVal val="-90"/>
                                          </p:val>
                                        </p:tav>
                                        <p:tav tm="100000">
                                          <p:val>
                                            <p:fltVal val="0"/>
                                          </p:val>
                                        </p:tav>
                                      </p:tavLst>
                                    </p:anim>
                                    <p:anim calcmode="lin" valueType="num">
                                      <p:cBhvr>
                                        <p:cTn id="20" dur="750" decel="50000" fill="hold">
                                          <p:stCondLst>
                                            <p:cond delay="0"/>
                                          </p:stCondLst>
                                        </p:cTn>
                                        <p:tgtEl>
                                          <p:spTgt spid="6"/>
                                        </p:tgtEl>
                                        <p:attrNameLst>
                                          <p:attrName>ppt_w</p:attrName>
                                        </p:attrNameLst>
                                      </p:cBhvr>
                                      <p:tavLst>
                                        <p:tav tm="0">
                                          <p:val>
                                            <p:strVal val="#ppt_w"/>
                                          </p:val>
                                        </p:tav>
                                        <p:tav tm="100000">
                                          <p:val>
                                            <p:strVal val="#ppt_w*.05"/>
                                          </p:val>
                                        </p:tav>
                                      </p:tavLst>
                                    </p:anim>
                                    <p:anim calcmode="lin" valueType="num">
                                      <p:cBhvr>
                                        <p:cTn id="21" dur="750" accel="50000" fill="hold">
                                          <p:stCondLst>
                                            <p:cond delay="750"/>
                                          </p:stCondLst>
                                        </p:cTn>
                                        <p:tgtEl>
                                          <p:spTgt spid="6"/>
                                        </p:tgtEl>
                                        <p:attrNameLst>
                                          <p:attrName>ppt_w</p:attrName>
                                        </p:attrNameLst>
                                      </p:cBhvr>
                                      <p:tavLst>
                                        <p:tav tm="0">
                                          <p:val>
                                            <p:strVal val="#ppt_w*.05"/>
                                          </p:val>
                                        </p:tav>
                                        <p:tav tm="100000">
                                          <p:val>
                                            <p:strVal val="#ppt_w"/>
                                          </p:val>
                                        </p:tav>
                                      </p:tavLst>
                                    </p:anim>
                                    <p:anim calcmode="lin" valueType="num">
                                      <p:cBhvr>
                                        <p:cTn id="22" dur="1500" fill="hold"/>
                                        <p:tgtEl>
                                          <p:spTgt spid="6"/>
                                        </p:tgtEl>
                                        <p:attrNameLst>
                                          <p:attrName>ppt_h</p:attrName>
                                        </p:attrNameLst>
                                      </p:cBhvr>
                                      <p:tavLst>
                                        <p:tav tm="0">
                                          <p:val>
                                            <p:strVal val="#ppt_h"/>
                                          </p:val>
                                        </p:tav>
                                        <p:tav tm="100000">
                                          <p:val>
                                            <p:strVal val="#ppt_h"/>
                                          </p:val>
                                        </p:tav>
                                      </p:tavLst>
                                    </p:anim>
                                    <p:anim calcmode="lin" valueType="num">
                                      <p:cBhvr>
                                        <p:cTn id="23" dur="750" decel="50000" fill="hold">
                                          <p:stCondLst>
                                            <p:cond delay="0"/>
                                          </p:stCondLst>
                                        </p:cTn>
                                        <p:tgtEl>
                                          <p:spTgt spid="6"/>
                                        </p:tgtEl>
                                        <p:attrNameLst>
                                          <p:attrName>ppt_x</p:attrName>
                                        </p:attrNameLst>
                                      </p:cBhvr>
                                      <p:tavLst>
                                        <p:tav tm="0">
                                          <p:val>
                                            <p:strVal val="#ppt_x+.4"/>
                                          </p:val>
                                        </p:tav>
                                        <p:tav tm="100000">
                                          <p:val>
                                            <p:strVal val="#ppt_x"/>
                                          </p:val>
                                        </p:tav>
                                      </p:tavLst>
                                    </p:anim>
                                    <p:anim calcmode="lin" valueType="num">
                                      <p:cBhvr>
                                        <p:cTn id="24" dur="750" decel="50000" fill="hold">
                                          <p:stCondLst>
                                            <p:cond delay="0"/>
                                          </p:stCondLst>
                                        </p:cTn>
                                        <p:tgtEl>
                                          <p:spTgt spid="6"/>
                                        </p:tgtEl>
                                        <p:attrNameLst>
                                          <p:attrName>ppt_y</p:attrName>
                                        </p:attrNameLst>
                                      </p:cBhvr>
                                      <p:tavLst>
                                        <p:tav tm="0">
                                          <p:val>
                                            <p:strVal val="#ppt_y-.2"/>
                                          </p:val>
                                        </p:tav>
                                        <p:tav tm="100000">
                                          <p:val>
                                            <p:strVal val="#ppt_y+.1"/>
                                          </p:val>
                                        </p:tav>
                                      </p:tavLst>
                                    </p:anim>
                                    <p:anim calcmode="lin" valueType="num">
                                      <p:cBhvr>
                                        <p:cTn id="25" dur="750" accel="50000" fill="hold">
                                          <p:stCondLst>
                                            <p:cond delay="750"/>
                                          </p:stCondLst>
                                        </p:cTn>
                                        <p:tgtEl>
                                          <p:spTgt spid="6"/>
                                        </p:tgtEl>
                                        <p:attrNameLst>
                                          <p:attrName>ppt_y</p:attrName>
                                        </p:attrNameLst>
                                      </p:cBhvr>
                                      <p:tavLst>
                                        <p:tav tm="0">
                                          <p:val>
                                            <p:strVal val="#ppt_y+.1"/>
                                          </p:val>
                                        </p:tav>
                                        <p:tav tm="100000">
                                          <p:val>
                                            <p:strVal val="#ppt_y"/>
                                          </p:val>
                                        </p:tav>
                                      </p:tavLst>
                                    </p:anim>
                                    <p:animEffect transition="in" filter="fade">
                                      <p:cBhvr>
                                        <p:cTn id="26" dur="1500" decel="50000">
                                          <p:stCondLst>
                                            <p:cond delay="0"/>
                                          </p:stCondLst>
                                        </p:cTn>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auto">
              <a:spcAft>
                <a:spcPts val="0"/>
              </a:spcAft>
              <a:defRPr/>
            </a:pPr>
            <a:r>
              <a:rPr lang="en-US" altLang="zh-CN" dirty="0" smtClean="0">
                <a:solidFill>
                  <a:srgbClr val="00B0F0"/>
                </a:solidFill>
              </a:rPr>
              <a:t>All scenery around us is fantastic and beautiful.</a:t>
            </a:r>
            <a:endParaRPr lang="zh-CN" altLang="en-US" dirty="0">
              <a:solidFill>
                <a:srgbClr val="00B0F0"/>
              </a:solidFill>
            </a:endParaRPr>
          </a:p>
        </p:txBody>
      </p:sp>
      <p:pic>
        <p:nvPicPr>
          <p:cNvPr id="4" name="内容占位符 3"/>
          <p:cNvPicPr>
            <a:picLocks noGrp="1" noChangeAspect="1"/>
          </p:cNvPicPr>
          <p:nvPr>
            <p:ph idx="1"/>
          </p:nvPr>
        </p:nvPicPr>
        <p:blipFill>
          <a:blip r:embed="rId2"/>
          <a:srcRect/>
          <a:stretch>
            <a:fillRect/>
          </a:stretch>
        </p:blipFill>
        <p:spPr>
          <a:xfrm>
            <a:off x="1293813" y="1736725"/>
            <a:ext cx="9424987" cy="4649788"/>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50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标题 15"/>
          <p:cNvSpPr>
            <a:spLocks noGrp="1"/>
          </p:cNvSpPr>
          <p:nvPr>
            <p:ph type="title"/>
          </p:nvPr>
        </p:nvSpPr>
        <p:spPr>
          <a:xfrm>
            <a:off x="1096963" y="287338"/>
            <a:ext cx="10058400" cy="1449387"/>
          </a:xfrm>
        </p:spPr>
        <p:txBody>
          <a:bodyPr/>
          <a:lstStyle/>
          <a:p>
            <a:pPr fontAlgn="auto">
              <a:spcAft>
                <a:spcPts val="0"/>
              </a:spcAft>
              <a:defRPr/>
            </a:pPr>
            <a:r>
              <a:rPr lang="en-US" altLang="zh-CN" dirty="0" smtClean="0">
                <a:solidFill>
                  <a:srgbClr val="0070C0"/>
                </a:solidFill>
              </a:rPr>
              <a:t>There are more creatures in this season.</a:t>
            </a:r>
            <a:endParaRPr lang="zh-CN" altLang="en-US" dirty="0">
              <a:solidFill>
                <a:srgbClr val="0070C0"/>
              </a:solidFill>
            </a:endParaRPr>
          </a:p>
        </p:txBody>
      </p:sp>
      <p:pic>
        <p:nvPicPr>
          <p:cNvPr id="19" name="内容占位符 18"/>
          <p:cNvPicPr>
            <a:picLocks noGrp="1" noChangeAspect="1"/>
          </p:cNvPicPr>
          <p:nvPr>
            <p:ph sz="half" idx="1"/>
          </p:nvPr>
        </p:nvPicPr>
        <p:blipFill>
          <a:blip r:embed="rId2"/>
          <a:srcRect/>
          <a:stretch>
            <a:fillRect/>
          </a:stretch>
        </p:blipFill>
        <p:spPr>
          <a:xfrm>
            <a:off x="2339975" y="1789113"/>
            <a:ext cx="3352800" cy="2095500"/>
          </a:xfrm>
        </p:spPr>
      </p:pic>
      <p:pic>
        <p:nvPicPr>
          <p:cNvPr id="20" name="内容占位符 19"/>
          <p:cNvPicPr>
            <a:picLocks noGrp="1" noChangeAspect="1"/>
          </p:cNvPicPr>
          <p:nvPr>
            <p:ph sz="half" idx="2"/>
          </p:nvPr>
        </p:nvPicPr>
        <p:blipFill>
          <a:blip r:embed="rId3"/>
          <a:srcRect/>
          <a:stretch>
            <a:fillRect/>
          </a:stretch>
        </p:blipFill>
        <p:spPr>
          <a:xfrm>
            <a:off x="5957888" y="1736725"/>
            <a:ext cx="2981325" cy="2095500"/>
          </a:xfrm>
        </p:spPr>
      </p:pic>
      <p:pic>
        <p:nvPicPr>
          <p:cNvPr id="21" name="图片 20"/>
          <p:cNvPicPr>
            <a:picLocks noChangeAspect="1"/>
          </p:cNvPicPr>
          <p:nvPr/>
        </p:nvPicPr>
        <p:blipFill>
          <a:blip r:embed="rId4"/>
          <a:srcRect/>
          <a:stretch>
            <a:fillRect/>
          </a:stretch>
        </p:blipFill>
        <p:spPr bwMode="auto">
          <a:xfrm>
            <a:off x="5957888" y="3998913"/>
            <a:ext cx="2981325" cy="2095500"/>
          </a:xfrm>
          <a:prstGeom prst="rect">
            <a:avLst/>
          </a:prstGeom>
          <a:noFill/>
          <a:ln w="9525">
            <a:noFill/>
            <a:miter lim="800000"/>
            <a:headEnd/>
            <a:tailEnd/>
          </a:ln>
        </p:spPr>
      </p:pic>
      <p:pic>
        <p:nvPicPr>
          <p:cNvPr id="22" name="图片 21"/>
          <p:cNvPicPr>
            <a:picLocks noChangeAspect="1"/>
          </p:cNvPicPr>
          <p:nvPr/>
        </p:nvPicPr>
        <p:blipFill>
          <a:blip r:embed="rId5"/>
          <a:srcRect/>
          <a:stretch>
            <a:fillRect/>
          </a:stretch>
        </p:blipFill>
        <p:spPr bwMode="auto">
          <a:xfrm>
            <a:off x="2339975" y="3976688"/>
            <a:ext cx="3352800" cy="20955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heel(1)">
                                      <p:cBhvr>
                                        <p:cTn id="7" dur="2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fade">
                                      <p:cBhvr>
                                        <p:cTn id="12" dur="1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fade">
                                      <p:cBhvr>
                                        <p:cTn id="17" dur="2000"/>
                                        <p:tgtEl>
                                          <p:spTgt spid="20"/>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circle(in)">
                                      <p:cBhvr>
                                        <p:cTn id="22" dur="2500"/>
                                        <p:tgtEl>
                                          <p:spTgt spid="2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21"/>
                                        </p:tgtEl>
                                        <p:attrNameLst>
                                          <p:attrName>style.visibility</p:attrName>
                                        </p:attrNameLst>
                                      </p:cBhvr>
                                      <p:to>
                                        <p:strVal val="visible"/>
                                      </p:to>
                                    </p:set>
                                    <p:animEffect transition="in" filter="wipe(down)">
                                      <p:cBhvr>
                                        <p:cTn id="27"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pPr fontAlgn="auto">
              <a:spcAft>
                <a:spcPts val="0"/>
              </a:spcAft>
              <a:defRPr/>
            </a:pPr>
            <a:r>
              <a:rPr lang="en-US" altLang="zh-CN" dirty="0" smtClean="0">
                <a:solidFill>
                  <a:srgbClr val="1E057B"/>
                </a:solidFill>
              </a:rPr>
              <a:t>There are some proverbs about spring</a:t>
            </a:r>
            <a:endParaRPr lang="zh-CN" altLang="en-US" dirty="0">
              <a:solidFill>
                <a:srgbClr val="1E057B"/>
              </a:solidFill>
            </a:endParaRPr>
          </a:p>
        </p:txBody>
      </p:sp>
      <p:sp>
        <p:nvSpPr>
          <p:cNvPr id="6" name="内容占位符 5"/>
          <p:cNvSpPr>
            <a:spLocks noGrp="1"/>
          </p:cNvSpPr>
          <p:nvPr>
            <p:ph idx="1"/>
          </p:nvPr>
        </p:nvSpPr>
        <p:spPr/>
        <p:txBody>
          <a:bodyPr/>
          <a:lstStyle/>
          <a:p>
            <a:r>
              <a:rPr lang="en-US" altLang="zh-CN" sz="3200" smtClean="0"/>
              <a:t>The beginning of spring rain, rainwater.(</a:t>
            </a:r>
            <a:r>
              <a:rPr lang="zh-CN" altLang="en-US" sz="3200" smtClean="0"/>
              <a:t>立春晴，雨水均）</a:t>
            </a:r>
            <a:endParaRPr lang="en-US" altLang="zh-CN" sz="3200" smtClean="0"/>
          </a:p>
          <a:p>
            <a:r>
              <a:rPr lang="en-US" altLang="zh-CN" sz="3200" smtClean="0"/>
              <a:t>The water spring, the hundred days of sorrow.(</a:t>
            </a:r>
            <a:r>
              <a:rPr lang="zh-CN" altLang="en-US" sz="3200" smtClean="0"/>
              <a:t>水淋春牛头，农夫百日忧）</a:t>
            </a:r>
            <a:endParaRPr lang="en-US" altLang="zh-CN" sz="3200" smtClean="0"/>
          </a:p>
          <a:p>
            <a:r>
              <a:rPr lang="en-US" altLang="zh-CN" sz="3200" smtClean="0"/>
              <a:t>Spring, the weather is sunny, Pepsi good harvest.(</a:t>
            </a:r>
            <a:r>
              <a:rPr lang="zh-CN" altLang="en-US" sz="3200" smtClean="0"/>
              <a:t>立春天气晴，百事好收成）</a:t>
            </a:r>
            <a:endParaRPr lang="en-US" altLang="zh-CN" sz="3200" smtClean="0"/>
          </a:p>
          <a:p>
            <a:r>
              <a:rPr lang="en-US" altLang="zh-CN" sz="3200" smtClean="0"/>
              <a:t>Twelfth lunar month of lunar January Chunshui early spring, late spring.(</a:t>
            </a:r>
            <a:r>
              <a:rPr lang="zh-CN" altLang="en-US" sz="3200" smtClean="0"/>
              <a:t>腊月立春春水早，正月立春春水迟。）</a:t>
            </a:r>
            <a:endParaRPr lang="en-US" altLang="zh-CN" sz="3200" smtClean="0"/>
          </a:p>
        </p:txBody>
      </p:sp>
      <p:pic>
        <p:nvPicPr>
          <p:cNvPr id="7" name="Shape">
            <a:hlinkClick r:id="" action="ppaction://media"/>
          </p:cNvPr>
          <p:cNvPicPr>
            <a:picLocks noRot="1" noChangeAspect="1"/>
          </p:cNvPicPr>
          <p:nvPr>
            <a:audioFile r:link="rId1"/>
          </p:nvPr>
        </p:nvPicPr>
        <p:blipFill>
          <a:blip r:embed="rId3"/>
          <a:srcRect/>
          <a:stretch>
            <a:fillRect/>
          </a:stretch>
        </p:blipFill>
        <p:spPr bwMode="auto">
          <a:xfrm>
            <a:off x="10672763" y="5367338"/>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6">
                                            <p:txEl>
                                              <p:pRg st="0" end="0"/>
                                            </p:txEl>
                                          </p:spTgt>
                                        </p:tgtEl>
                                        <p:attrNameLst>
                                          <p:attrName>style.visibility</p:attrName>
                                        </p:attrNameLst>
                                      </p:cBhvr>
                                      <p:to>
                                        <p:strVal val="visible"/>
                                      </p:to>
                                    </p:set>
                                    <p:animScale>
                                      <p:cBhvr>
                                        <p:cTn id="14"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6">
                                            <p:txEl>
                                              <p:pRg st="0" end="0"/>
                                            </p:txEl>
                                          </p:spTgt>
                                        </p:tgtEl>
                                        <p:attrNameLst>
                                          <p:attrName>ppt_x</p:attrName>
                                          <p:attrName>ppt_y</p:attrName>
                                        </p:attrNameLst>
                                      </p:cBhvr>
                                    </p:animMotion>
                                    <p:animEffect transition="in" filter="fade">
                                      <p:cBhvr>
                                        <p:cTn id="16" dur="1000"/>
                                        <p:tgtEl>
                                          <p:spTgt spid="6">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6">
                                            <p:txEl>
                                              <p:pRg st="1" end="1"/>
                                            </p:txEl>
                                          </p:spTgt>
                                        </p:tgtEl>
                                        <p:attrNameLst>
                                          <p:attrName>style.visibility</p:attrName>
                                        </p:attrNameLst>
                                      </p:cBhvr>
                                      <p:to>
                                        <p:strVal val="visible"/>
                                      </p:to>
                                    </p:set>
                                    <p:animScale>
                                      <p:cBhvr>
                                        <p:cTn id="21" dur="1000" decel="50000" fill="hold">
                                          <p:stCondLst>
                                            <p:cond delay="0"/>
                                          </p:stCondLst>
                                        </p:cTn>
                                        <p:tgtEl>
                                          <p:spTgt spid="6">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6">
                                            <p:txEl>
                                              <p:pRg st="1" end="1"/>
                                            </p:txEl>
                                          </p:spTgt>
                                        </p:tgtEl>
                                        <p:attrNameLst>
                                          <p:attrName>ppt_x</p:attrName>
                                          <p:attrName>ppt_y</p:attrName>
                                        </p:attrNameLst>
                                      </p:cBhvr>
                                    </p:animMotion>
                                    <p:animEffect transition="in" filter="fade">
                                      <p:cBhvr>
                                        <p:cTn id="23" dur="1000"/>
                                        <p:tgtEl>
                                          <p:spTgt spid="6">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6">
                                            <p:txEl>
                                              <p:pRg st="2" end="2"/>
                                            </p:txEl>
                                          </p:spTgt>
                                        </p:tgtEl>
                                        <p:attrNameLst>
                                          <p:attrName>style.visibility</p:attrName>
                                        </p:attrNameLst>
                                      </p:cBhvr>
                                      <p:to>
                                        <p:strVal val="visible"/>
                                      </p:to>
                                    </p:set>
                                    <p:animScale>
                                      <p:cBhvr>
                                        <p:cTn id="28"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6">
                                            <p:txEl>
                                              <p:pRg st="2" end="2"/>
                                            </p:txEl>
                                          </p:spTgt>
                                        </p:tgtEl>
                                        <p:attrNameLst>
                                          <p:attrName>ppt_x</p:attrName>
                                          <p:attrName>ppt_y</p:attrName>
                                        </p:attrNameLst>
                                      </p:cBhvr>
                                    </p:animMotion>
                                    <p:animEffect transition="in" filter="fade">
                                      <p:cBhvr>
                                        <p:cTn id="30" dur="1000"/>
                                        <p:tgtEl>
                                          <p:spTgt spid="6">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6">
                                            <p:txEl>
                                              <p:pRg st="3" end="3"/>
                                            </p:txEl>
                                          </p:spTgt>
                                        </p:tgtEl>
                                        <p:attrNameLst>
                                          <p:attrName>style.visibility</p:attrName>
                                        </p:attrNameLst>
                                      </p:cBhvr>
                                      <p:to>
                                        <p:strVal val="visible"/>
                                      </p:to>
                                    </p:set>
                                    <p:animScale>
                                      <p:cBhvr>
                                        <p:cTn id="35" dur="1000" decel="50000" fill="hold">
                                          <p:stCondLst>
                                            <p:cond delay="0"/>
                                          </p:stCondLst>
                                        </p:cTn>
                                        <p:tgtEl>
                                          <p:spTgt spid="6">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6">
                                            <p:txEl>
                                              <p:pRg st="3" end="3"/>
                                            </p:txEl>
                                          </p:spTgt>
                                        </p:tgtEl>
                                        <p:attrNameLst>
                                          <p:attrName>ppt_x</p:attrName>
                                          <p:attrName>ppt_y</p:attrName>
                                        </p:attrNameLst>
                                      </p:cBhvr>
                                    </p:animMotion>
                                    <p:animEffect transition="in" filter="fade">
                                      <p:cBhvr>
                                        <p:cTn id="37" dur="1000"/>
                                        <p:tgtEl>
                                          <p:spTgt spid="6">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8" restart="whenNotActive" fill="hold" evtFilter="cancelBubble" nodeType="interactiveSeq">
                <p:stCondLst>
                  <p:cond evt="onClick" delay="0">
                    <p:tgtEl>
                      <p:spTgt spid="7"/>
                    </p:tgtEl>
                  </p:cond>
                </p:stCondLst>
                <p:endSync evt="end" delay="0">
                  <p:rtn val="all"/>
                </p:endSync>
                <p:childTnLst>
                  <p:par>
                    <p:cTn id="39" fill="hold">
                      <p:stCondLst>
                        <p:cond delay="0"/>
                      </p:stCondLst>
                      <p:childTnLst>
                        <p:par>
                          <p:cTn id="40" fill="hold">
                            <p:stCondLst>
                              <p:cond delay="0"/>
                            </p:stCondLst>
                            <p:childTnLst>
                              <p:par>
                                <p:cTn id="41" presetID="1" presetClass="mediacall" presetSubtype="0" fill="hold" nodeType="clickEffect">
                                  <p:stCondLst>
                                    <p:cond delay="0"/>
                                  </p:stCondLst>
                                  <p:childTnLst>
                                    <p:cmd type="call" cmd="playFrom(0.0)">
                                      <p:cBhvr>
                                        <p:cTn id="42" dur="252648" fill="hold"/>
                                        <p:tgtEl>
                                          <p:spTgt spid="7"/>
                                        </p:tgtEl>
                                      </p:cBhvr>
                                    </p:cmd>
                                  </p:childTnLst>
                                </p:cTn>
                              </p:par>
                            </p:childTnLst>
                          </p:cTn>
                        </p:par>
                      </p:childTnLst>
                    </p:cTn>
                  </p:par>
                </p:childTnLst>
              </p:cTn>
              <p:nextCondLst>
                <p:cond evt="onClick" delay="0">
                  <p:tgtEl>
                    <p:spTgt spid="7"/>
                  </p:tgtEl>
                </p:cond>
              </p:nextCondLst>
            </p:seq>
            <p:audio>
              <p:cMediaNode vol="80000">
                <p:cTn id="43" fill="hold" display="0">
                  <p:stCondLst>
                    <p:cond delay="indefinite"/>
                  </p:stCondLst>
                  <p:endCondLst>
                    <p:cond evt="onStopAudio" delay="0">
                      <p:tgtEl>
                        <p:sldTgt/>
                      </p:tgtEl>
                    </p:cond>
                  </p:endCondLst>
                </p:cTn>
                <p:tgtEl>
                  <p:spTgt spid="7"/>
                </p:tgtEl>
              </p:cMediaNode>
            </p:audio>
          </p:childTnLst>
        </p:cTn>
      </p:par>
    </p:tnLst>
    <p:bldLst>
      <p:bldP spid="5" grpId="0"/>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wrap="square" numCol="1" anchorCtr="0" compatLnSpc="1">
            <a:prstTxWarp prst="textNoShape">
              <a:avLst/>
            </a:prstTxWarp>
          </a:bodyPr>
          <a:lstStyle/>
          <a:p>
            <a:r>
              <a:rPr lang="en-US" altLang="zh-CN" smtClean="0">
                <a:solidFill>
                  <a:srgbClr val="7030A0"/>
                </a:solidFill>
              </a:rPr>
              <a:t>Spring is such a beautiful season. Let’s go to experience it.</a:t>
            </a:r>
            <a:endParaRPr lang="zh-CN" altLang="en-US" smtClean="0">
              <a:solidFill>
                <a:srgbClr val="7030A0"/>
              </a:solidFill>
            </a:endParaRPr>
          </a:p>
        </p:txBody>
      </p:sp>
      <p:pic>
        <p:nvPicPr>
          <p:cNvPr id="4" name="内容占位符 3"/>
          <p:cNvPicPr>
            <a:picLocks noGrp="1" noChangeAspect="1"/>
          </p:cNvPicPr>
          <p:nvPr>
            <p:ph idx="1"/>
          </p:nvPr>
        </p:nvPicPr>
        <p:blipFill>
          <a:blip r:embed="rId2"/>
          <a:srcRect/>
          <a:stretch>
            <a:fillRect/>
          </a:stretch>
        </p:blipFill>
        <p:spPr>
          <a:xfrm>
            <a:off x="1096963" y="1736725"/>
            <a:ext cx="11095037" cy="4621213"/>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heel(1)">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pPr fontAlgn="auto">
              <a:spcAft>
                <a:spcPts val="0"/>
              </a:spcAft>
              <a:defRPr/>
            </a:pPr>
            <a:r>
              <a:rPr lang="en-US" altLang="zh-CN" sz="7200" dirty="0" smtClean="0">
                <a:solidFill>
                  <a:schemeClr val="tx1">
                    <a:lumMod val="75000"/>
                    <a:lumOff val="25000"/>
                  </a:schemeClr>
                </a:solidFill>
                <a:latin typeface="Segoe UI Black" panose="020B0A02040204020203" pitchFamily="34" charset="0"/>
                <a:ea typeface="Segoe UI Black" panose="020B0A02040204020203" pitchFamily="34" charset="0"/>
                <a:cs typeface="Segoe UI Black" panose="020B0A02040204020203" pitchFamily="34" charset="0"/>
              </a:rPr>
              <a:t>         Thank you!</a:t>
            </a:r>
            <a:endParaRPr lang="zh-CN" altLang="en-US" sz="7200" dirty="0">
              <a:solidFill>
                <a:schemeClr val="tx1">
                  <a:lumMod val="75000"/>
                  <a:lumOff val="25000"/>
                </a:schemeClr>
              </a:solidFill>
              <a:latin typeface="Segoe UI Black" panose="020B0A02040204020203" pitchFamily="34" charset="0"/>
              <a:cs typeface="Segoe UI Black" panose="020B0A02040204020203" pitchFamily="34" charset="0"/>
            </a:endParaRPr>
          </a:p>
        </p:txBody>
      </p:sp>
      <p:sp>
        <p:nvSpPr>
          <p:cNvPr id="29698" name="内容占位符 5"/>
          <p:cNvSpPr>
            <a:spLocks noGrp="1"/>
          </p:cNvSpPr>
          <p:nvPr>
            <p:ph idx="1"/>
          </p:nvPr>
        </p:nvSpPr>
        <p:spPr/>
        <p:txBody>
          <a:bodyPr/>
          <a:lstStyle/>
          <a:p>
            <a:endParaRPr lang="zh-CN" altLang="en-US" smtClean="0"/>
          </a:p>
        </p:txBody>
      </p:sp>
      <p:pic>
        <p:nvPicPr>
          <p:cNvPr id="7" name="图片 6"/>
          <p:cNvPicPr>
            <a:picLocks noChangeAspect="1"/>
          </p:cNvPicPr>
          <p:nvPr/>
        </p:nvPicPr>
        <p:blipFill>
          <a:blip r:embed="rId2"/>
          <a:srcRect/>
          <a:stretch>
            <a:fillRect/>
          </a:stretch>
        </p:blipFill>
        <p:spPr bwMode="auto">
          <a:xfrm>
            <a:off x="1322388" y="1736725"/>
            <a:ext cx="9832975" cy="4692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80">
                                          <p:stCondLst>
                                            <p:cond delay="0"/>
                                          </p:stCondLst>
                                        </p:cTn>
                                        <p:tgtEl>
                                          <p:spTgt spid="7"/>
                                        </p:tgtEl>
                                      </p:cBhvr>
                                    </p:animEffect>
                                    <p:anim calcmode="lin" valueType="num">
                                      <p:cBhvr>
                                        <p:cTn id="13"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8" dur="26">
                                          <p:stCondLst>
                                            <p:cond delay="650"/>
                                          </p:stCondLst>
                                        </p:cTn>
                                        <p:tgtEl>
                                          <p:spTgt spid="7"/>
                                        </p:tgtEl>
                                      </p:cBhvr>
                                      <p:to x="100000" y="60000"/>
                                    </p:animScale>
                                    <p:animScale>
                                      <p:cBhvr>
                                        <p:cTn id="19" dur="166" decel="50000">
                                          <p:stCondLst>
                                            <p:cond delay="676"/>
                                          </p:stCondLst>
                                        </p:cTn>
                                        <p:tgtEl>
                                          <p:spTgt spid="7"/>
                                        </p:tgtEl>
                                      </p:cBhvr>
                                      <p:to x="100000" y="100000"/>
                                    </p:animScale>
                                    <p:animScale>
                                      <p:cBhvr>
                                        <p:cTn id="20" dur="26">
                                          <p:stCondLst>
                                            <p:cond delay="1312"/>
                                          </p:stCondLst>
                                        </p:cTn>
                                        <p:tgtEl>
                                          <p:spTgt spid="7"/>
                                        </p:tgtEl>
                                      </p:cBhvr>
                                      <p:to x="100000" y="80000"/>
                                    </p:animScale>
                                    <p:animScale>
                                      <p:cBhvr>
                                        <p:cTn id="21" dur="166" decel="50000">
                                          <p:stCondLst>
                                            <p:cond delay="1338"/>
                                          </p:stCondLst>
                                        </p:cTn>
                                        <p:tgtEl>
                                          <p:spTgt spid="7"/>
                                        </p:tgtEl>
                                      </p:cBhvr>
                                      <p:to x="100000" y="100000"/>
                                    </p:animScale>
                                    <p:animScale>
                                      <p:cBhvr>
                                        <p:cTn id="22" dur="26">
                                          <p:stCondLst>
                                            <p:cond delay="1642"/>
                                          </p:stCondLst>
                                        </p:cTn>
                                        <p:tgtEl>
                                          <p:spTgt spid="7"/>
                                        </p:tgtEl>
                                      </p:cBhvr>
                                      <p:to x="100000" y="90000"/>
                                    </p:animScale>
                                    <p:animScale>
                                      <p:cBhvr>
                                        <p:cTn id="23" dur="166" decel="50000">
                                          <p:stCondLst>
                                            <p:cond delay="1668"/>
                                          </p:stCondLst>
                                        </p:cTn>
                                        <p:tgtEl>
                                          <p:spTgt spid="7"/>
                                        </p:tgtEl>
                                      </p:cBhvr>
                                      <p:to x="100000" y="100000"/>
                                    </p:animScale>
                                    <p:animScale>
                                      <p:cBhvr>
                                        <p:cTn id="24" dur="26">
                                          <p:stCondLst>
                                            <p:cond delay="1808"/>
                                          </p:stCondLst>
                                        </p:cTn>
                                        <p:tgtEl>
                                          <p:spTgt spid="7"/>
                                        </p:tgtEl>
                                      </p:cBhvr>
                                      <p:to x="100000" y="95000"/>
                                    </p:animScale>
                                    <p:animScale>
                                      <p:cBhvr>
                                        <p:cTn id="25"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idx="1"/>
          </p:nvPr>
        </p:nvPicPr>
        <p:blipFill>
          <a:blip r:embed="rId4">
            <a:extLst>
              <a:ext uri="{28A0092B-C50C-407E-A947-70E740481C1C}"/>
            </a:extLst>
          </a:blip>
          <a:stretch>
            <a:fillRect/>
          </a:stretch>
        </p:blipFill>
        <p:spPr>
          <a:xfrm>
            <a:off x="14068" y="-773723"/>
            <a:ext cx="12407704" cy="692130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7" name="标题 6"/>
          <p:cNvSpPr>
            <a:spLocks noGrp="1"/>
          </p:cNvSpPr>
          <p:nvPr>
            <p:ph type="title"/>
          </p:nvPr>
        </p:nvSpPr>
        <p:spPr>
          <a:xfrm>
            <a:off x="1028700" y="4405313"/>
            <a:ext cx="10741025" cy="307975"/>
          </a:xfrm>
        </p:spPr>
        <p:txBody>
          <a:bodyPr>
            <a:normAutofit fontScale="90000"/>
          </a:bodyPr>
          <a:lstStyle/>
          <a:p>
            <a:pPr fontAlgn="auto">
              <a:spcAft>
                <a:spcPts val="0"/>
              </a:spcAft>
              <a:defRPr/>
            </a:pPr>
            <a:r>
              <a:rPr lang="en-US" altLang="zh-CN" dirty="0" smtClean="0">
                <a:solidFill>
                  <a:schemeClr val="tx1">
                    <a:lumMod val="75000"/>
                    <a:lumOff val="25000"/>
                  </a:schemeClr>
                </a:solidFill>
              </a:rPr>
              <a:t>                    The Voice of Spring</a:t>
            </a:r>
            <a:br>
              <a:rPr lang="en-US" altLang="zh-CN" dirty="0" smtClean="0">
                <a:solidFill>
                  <a:schemeClr val="tx1">
                    <a:lumMod val="75000"/>
                    <a:lumOff val="25000"/>
                  </a:schemeClr>
                </a:solidFill>
              </a:rPr>
            </a:br>
            <a:r>
              <a:rPr lang="en-US" altLang="zh-CN" sz="3100" dirty="0" smtClean="0">
                <a:solidFill>
                  <a:schemeClr val="tx1">
                    <a:lumMod val="75000"/>
                    <a:lumOff val="25000"/>
                  </a:schemeClr>
                </a:solidFill>
              </a:rPr>
              <a:t>The puff of breeze comes abreast with the charming spring</a:t>
            </a:r>
            <a:r>
              <a:rPr lang="zh-CN" altLang="en-US" sz="3100" dirty="0" smtClean="0">
                <a:solidFill>
                  <a:schemeClr val="tx1">
                    <a:lumMod val="75000"/>
                    <a:lumOff val="25000"/>
                  </a:schemeClr>
                </a:solidFill>
              </a:rPr>
              <a:t>（柔风吹来了迷人的春天）</a:t>
            </a:r>
            <a:r>
              <a:rPr lang="en-US" altLang="zh-CN" sz="3100" dirty="0" smtClean="0">
                <a:solidFill>
                  <a:schemeClr val="tx1">
                    <a:lumMod val="75000"/>
                    <a:lumOff val="25000"/>
                  </a:schemeClr>
                </a:solidFill>
              </a:rPr>
              <a:t/>
            </a:r>
            <a:br>
              <a:rPr lang="en-US" altLang="zh-CN" sz="3100" dirty="0" smtClean="0">
                <a:solidFill>
                  <a:schemeClr val="tx1">
                    <a:lumMod val="75000"/>
                    <a:lumOff val="25000"/>
                  </a:schemeClr>
                </a:solidFill>
              </a:rPr>
            </a:br>
            <a:r>
              <a:rPr lang="en-US" altLang="zh-CN" sz="3100" dirty="0" smtClean="0">
                <a:solidFill>
                  <a:schemeClr val="tx1">
                    <a:lumMod val="75000"/>
                    <a:lumOff val="25000"/>
                  </a:schemeClr>
                </a:solidFill>
              </a:rPr>
              <a:t>You ought to cheer up as everything is </a:t>
            </a:r>
            <a:r>
              <a:rPr lang="en-US" altLang="zh-CN" sz="3100" dirty="0" err="1" smtClean="0">
                <a:solidFill>
                  <a:schemeClr val="tx1">
                    <a:lumMod val="75000"/>
                    <a:lumOff val="25000"/>
                  </a:schemeClr>
                </a:solidFill>
              </a:rPr>
              <a:t>gonna</a:t>
            </a:r>
            <a:r>
              <a:rPr lang="en-US" altLang="zh-CN" sz="3100" dirty="0" smtClean="0">
                <a:solidFill>
                  <a:schemeClr val="tx1">
                    <a:lumMod val="75000"/>
                    <a:lumOff val="25000"/>
                  </a:schemeClr>
                </a:solidFill>
              </a:rPr>
              <a:t> sing(</a:t>
            </a:r>
            <a:r>
              <a:rPr lang="zh-CN" altLang="en-US" sz="3100" dirty="0" smtClean="0">
                <a:solidFill>
                  <a:schemeClr val="tx1">
                    <a:lumMod val="75000"/>
                    <a:lumOff val="25000"/>
                  </a:schemeClr>
                </a:solidFill>
              </a:rPr>
              <a:t>你应该打起精神，因为万物都在歌唱）</a:t>
            </a:r>
            <a:r>
              <a:rPr lang="en-US" altLang="zh-CN" sz="3100" dirty="0" smtClean="0">
                <a:solidFill>
                  <a:schemeClr val="tx1">
                    <a:lumMod val="75000"/>
                    <a:lumOff val="25000"/>
                  </a:schemeClr>
                </a:solidFill>
              </a:rPr>
              <a:t/>
            </a:r>
            <a:br>
              <a:rPr lang="en-US" altLang="zh-CN" sz="3100" dirty="0" smtClean="0">
                <a:solidFill>
                  <a:schemeClr val="tx1">
                    <a:lumMod val="75000"/>
                    <a:lumOff val="25000"/>
                  </a:schemeClr>
                </a:solidFill>
              </a:rPr>
            </a:br>
            <a:r>
              <a:rPr lang="en-US" altLang="zh-CN" sz="3100" dirty="0" smtClean="0">
                <a:solidFill>
                  <a:schemeClr val="tx1">
                    <a:lumMod val="75000"/>
                    <a:lumOff val="25000"/>
                  </a:schemeClr>
                </a:solidFill>
              </a:rPr>
              <a:t>forget about </a:t>
            </a:r>
            <a:r>
              <a:rPr lang="en-US" altLang="zh-CN" sz="3100" dirty="0" err="1" smtClean="0">
                <a:solidFill>
                  <a:schemeClr val="tx1">
                    <a:lumMod val="75000"/>
                    <a:lumOff val="25000"/>
                  </a:schemeClr>
                </a:solidFill>
              </a:rPr>
              <a:t>grie,tomorrow</a:t>
            </a:r>
            <a:r>
              <a:rPr lang="en-US" altLang="zh-CN" sz="3100" dirty="0" smtClean="0">
                <a:solidFill>
                  <a:schemeClr val="tx1">
                    <a:lumMod val="75000"/>
                    <a:lumOff val="25000"/>
                  </a:schemeClr>
                </a:solidFill>
              </a:rPr>
              <a:t> you </a:t>
            </a:r>
            <a:r>
              <a:rPr lang="en-US" altLang="zh-CN" sz="3100" dirty="0" err="1" smtClean="0">
                <a:solidFill>
                  <a:schemeClr val="tx1">
                    <a:lumMod val="75000"/>
                    <a:lumOff val="25000"/>
                  </a:schemeClr>
                </a:solidFill>
              </a:rPr>
              <a:t>gotta</a:t>
            </a:r>
            <a:r>
              <a:rPr lang="en-US" altLang="zh-CN" sz="3100" dirty="0" smtClean="0">
                <a:solidFill>
                  <a:schemeClr val="tx1">
                    <a:lumMod val="75000"/>
                    <a:lumOff val="25000"/>
                  </a:schemeClr>
                </a:solidFill>
              </a:rPr>
              <a:t> win(</a:t>
            </a:r>
            <a:r>
              <a:rPr lang="zh-CN" altLang="en-US" sz="3100" dirty="0" smtClean="0">
                <a:solidFill>
                  <a:schemeClr val="tx1">
                    <a:lumMod val="75000"/>
                    <a:lumOff val="25000"/>
                  </a:schemeClr>
                </a:solidFill>
              </a:rPr>
              <a:t>忘记忧伤，明天你一定行）</a:t>
            </a:r>
            <a:r>
              <a:rPr lang="en-US" altLang="zh-CN" sz="3100" dirty="0" smtClean="0">
                <a:solidFill>
                  <a:schemeClr val="tx1">
                    <a:lumMod val="75000"/>
                    <a:lumOff val="25000"/>
                  </a:schemeClr>
                </a:solidFill>
              </a:rPr>
              <a:t/>
            </a:r>
            <a:br>
              <a:rPr lang="en-US" altLang="zh-CN" sz="3100" dirty="0" smtClean="0">
                <a:solidFill>
                  <a:schemeClr val="tx1">
                    <a:lumMod val="75000"/>
                    <a:lumOff val="25000"/>
                  </a:schemeClr>
                </a:solidFill>
              </a:rPr>
            </a:br>
            <a:r>
              <a:rPr lang="en-US" altLang="zh-CN" sz="3100" dirty="0" smtClean="0">
                <a:solidFill>
                  <a:schemeClr val="tx1">
                    <a:lumMod val="75000"/>
                    <a:lumOff val="25000"/>
                  </a:schemeClr>
                </a:solidFill>
              </a:rPr>
              <a:t>No one is always perfect just as there is no the ever-lasting spring(</a:t>
            </a:r>
            <a:r>
              <a:rPr lang="zh-CN" altLang="en-US" sz="3100" dirty="0" smtClean="0">
                <a:solidFill>
                  <a:schemeClr val="tx1">
                    <a:lumMod val="75000"/>
                    <a:lumOff val="25000"/>
                  </a:schemeClr>
                </a:solidFill>
              </a:rPr>
              <a:t>没人永远至善至美，正如没有永久的春天）</a:t>
            </a:r>
            <a:r>
              <a:rPr lang="en-US" altLang="zh-CN" sz="3100" dirty="0" smtClean="0">
                <a:solidFill>
                  <a:schemeClr val="tx1">
                    <a:lumMod val="75000"/>
                    <a:lumOff val="25000"/>
                  </a:schemeClr>
                </a:solidFill>
              </a:rPr>
              <a:t/>
            </a:r>
            <a:br>
              <a:rPr lang="en-US" altLang="zh-CN" sz="3100" dirty="0" smtClean="0">
                <a:solidFill>
                  <a:schemeClr val="tx1">
                    <a:lumMod val="75000"/>
                    <a:lumOff val="25000"/>
                  </a:schemeClr>
                </a:solidFill>
              </a:rPr>
            </a:br>
            <a:r>
              <a:rPr lang="en-US" altLang="zh-CN" sz="3100" dirty="0" smtClean="0">
                <a:solidFill>
                  <a:schemeClr val="tx1">
                    <a:lumMod val="75000"/>
                    <a:lumOff val="25000"/>
                  </a:schemeClr>
                </a:solidFill>
              </a:rPr>
              <a:t>Just enjoy the view you’re now owing(</a:t>
            </a:r>
            <a:r>
              <a:rPr lang="zh-CN" altLang="en-US" sz="3100" dirty="0" smtClean="0">
                <a:solidFill>
                  <a:schemeClr val="tx1">
                    <a:lumMod val="75000"/>
                    <a:lumOff val="25000"/>
                  </a:schemeClr>
                </a:solidFill>
              </a:rPr>
              <a:t>就紧紧把握好你现有的风景吧）</a:t>
            </a:r>
            <a:r>
              <a:rPr lang="en-US" altLang="zh-CN" sz="3100" dirty="0" smtClean="0">
                <a:solidFill>
                  <a:schemeClr val="tx1">
                    <a:lumMod val="75000"/>
                    <a:lumOff val="25000"/>
                  </a:schemeClr>
                </a:solidFill>
              </a:rPr>
              <a:t/>
            </a:r>
            <a:br>
              <a:rPr lang="en-US" altLang="zh-CN" sz="3100" dirty="0" smtClean="0">
                <a:solidFill>
                  <a:schemeClr val="tx1">
                    <a:lumMod val="75000"/>
                    <a:lumOff val="25000"/>
                  </a:schemeClr>
                </a:solidFill>
              </a:rPr>
            </a:br>
            <a:r>
              <a:rPr lang="en-US" altLang="zh-CN" sz="3100" dirty="0" smtClean="0">
                <a:solidFill>
                  <a:schemeClr val="tx1">
                    <a:lumMod val="75000"/>
                    <a:lumOff val="25000"/>
                  </a:schemeClr>
                </a:solidFill>
              </a:rPr>
              <a:t>Haven’t you seen the butterfly napping over the spring(</a:t>
            </a:r>
            <a:r>
              <a:rPr lang="zh-CN" altLang="en-US" sz="3100" dirty="0" smtClean="0">
                <a:solidFill>
                  <a:schemeClr val="tx1">
                    <a:lumMod val="75000"/>
                    <a:lumOff val="25000"/>
                  </a:schemeClr>
                </a:solidFill>
              </a:rPr>
              <a:t>你没瞧见那在喷泉上小憇的蝴蝶吗？）</a:t>
            </a:r>
            <a:endParaRPr lang="zh-CN" altLang="en-US" sz="3100" dirty="0">
              <a:solidFill>
                <a:schemeClr val="tx1">
                  <a:lumMod val="75000"/>
                  <a:lumOff val="25000"/>
                </a:schemeClr>
              </a:solidFill>
            </a:endParaRPr>
          </a:p>
        </p:txBody>
      </p:sp>
      <p:pic>
        <p:nvPicPr>
          <p:cNvPr id="2" name="Shape">
            <a:hlinkClick r:id="" action="ppaction://media"/>
          </p:cNvPr>
          <p:cNvPicPr>
            <a:picLocks noChangeAspect="1"/>
          </p:cNvPicPr>
          <p:nvPr>
            <a:audioFile r:link="rId1"/>
          </p:nvPr>
        </p:nvPicPr>
        <p:blipFill>
          <a:blip r:embed="rId5"/>
          <a:srcRect/>
          <a:stretch>
            <a:fillRect/>
          </a:stretch>
        </p:blipFill>
        <p:spPr bwMode="auto">
          <a:xfrm>
            <a:off x="10644188" y="5126038"/>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2"/>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153469" fill="hold"/>
                                        <p:tgtEl>
                                          <p:spTgt spid="2"/>
                                        </p:tgtEl>
                                      </p:cBhvr>
                                    </p:cmd>
                                  </p:childTnLst>
                                </p:cTn>
                              </p:par>
                            </p:childTnLst>
                          </p:cTn>
                        </p:par>
                      </p:childTnLst>
                    </p:cTn>
                  </p:par>
                </p:childTnLst>
              </p:cTn>
              <p:nextCondLst>
                <p:cond evt="onClick" delay="0">
                  <p:tgtEl>
                    <p:spTgt spid="2"/>
                  </p:tgtEl>
                </p:cond>
              </p:nextCondLst>
            </p:seq>
            <p:audio>
              <p:cMediaNode vol="80000">
                <p:cTn id="14" fill="hold" display="0">
                  <p:stCondLst>
                    <p:cond delay="indefinite"/>
                  </p:stCondLst>
                  <p:endCondLst>
                    <p:cond evt="onStopAudio" delay="0">
                      <p:tgtEl>
                        <p:sldTgt/>
                      </p:tgtEl>
                    </p:cond>
                  </p:endCondLst>
                </p:cTn>
                <p:tgtEl>
                  <p:spTgt spid="2"/>
                </p:tgtEl>
              </p:cMediaNode>
            </p:audio>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内容占位符 3"/>
          <p:cNvPicPr>
            <a:picLocks noGrp="1" noChangeAspect="1"/>
          </p:cNvPicPr>
          <p:nvPr>
            <p:ph idx="1"/>
          </p:nvPr>
        </p:nvPicPr>
        <p:blipFill>
          <a:blip r:embed="rId3"/>
          <a:srcRect/>
          <a:stretch>
            <a:fillRect/>
          </a:stretch>
        </p:blipFill>
        <p:spPr>
          <a:xfrm>
            <a:off x="153988" y="0"/>
            <a:ext cx="11860212" cy="6400800"/>
          </a:xfrm>
        </p:spPr>
      </p:pic>
      <p:sp>
        <p:nvSpPr>
          <p:cNvPr id="2" name="标题 1"/>
          <p:cNvSpPr>
            <a:spLocks noGrp="1"/>
          </p:cNvSpPr>
          <p:nvPr>
            <p:ph type="title"/>
          </p:nvPr>
        </p:nvSpPr>
        <p:spPr>
          <a:xfrm>
            <a:off x="2644775" y="2095500"/>
            <a:ext cx="7343775" cy="2855913"/>
          </a:xfrm>
        </p:spPr>
        <p:txBody>
          <a:bodyPr wrap="square" numCol="1" anchorCtr="0" compatLnSpc="1">
            <a:prstTxWarp prst="textNoShape">
              <a:avLst/>
            </a:prstTxWarp>
            <a:noAutofit/>
          </a:bodyPr>
          <a:lstStyle/>
          <a:p>
            <a:r>
              <a:rPr lang="en-US" altLang="zh-CN" sz="4000" smtClean="0"/>
              <a:t>There are four seasons in a year. The first season is spring. The snow begins to melt, the trees sprout and the grass turns green. Spring  is so warm that it’s a good time to go  outdoors.</a:t>
            </a:r>
            <a:endParaRPr lang="zh-CN" altLang="en-US" sz="4000" smtClean="0"/>
          </a:p>
        </p:txBody>
      </p:sp>
      <p:pic>
        <p:nvPicPr>
          <p:cNvPr id="5" name="Shape">
            <a:hlinkClick r:id="" action="ppaction://media"/>
          </p:cNvPr>
          <p:cNvPicPr>
            <a:picLocks noRot="1" noChangeAspect="1"/>
          </p:cNvPicPr>
          <p:nvPr>
            <a:audioFile r:link="rId1"/>
          </p:nvPr>
        </p:nvPicPr>
        <p:blipFill>
          <a:blip r:embed="rId4"/>
          <a:srcRect/>
          <a:stretch>
            <a:fillRect/>
          </a:stretch>
        </p:blipFill>
        <p:spPr bwMode="auto">
          <a:xfrm>
            <a:off x="9988550" y="5219700"/>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2"/>
                                        </p:tgtEl>
                                        <p:attrNameLst>
                                          <p:attrName>ppt_y</p:attrName>
                                        </p:attrNameLst>
                                      </p:cBhvr>
                                      <p:tavLst>
                                        <p:tav tm="0">
                                          <p:val>
                                            <p:strVal val="#ppt_y"/>
                                          </p:val>
                                        </p:tav>
                                        <p:tav tm="100000">
                                          <p:val>
                                            <p:strVal val="#ppt_y"/>
                                          </p:val>
                                        </p:tav>
                                      </p:tavLst>
                                    </p:anim>
                                    <p:anim calcmode="lin" valueType="num">
                                      <p:cBhvr>
                                        <p:cTn id="14"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tmFilter="0,0; .5, 1; 1, 1"/>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17" restart="whenNotActive" fill="hold" evtFilter="cancelBubble" nodeType="interactiveSeq">
                <p:stCondLst>
                  <p:cond evt="onClick" delay="0">
                    <p:tgtEl>
                      <p:spTgt spid="5"/>
                    </p:tgtEl>
                  </p:cond>
                </p:stCondLst>
                <p:endSync evt="end" delay="0">
                  <p:rtn val="all"/>
                </p:endSync>
                <p:childTnLst>
                  <p:par>
                    <p:cTn id="18" fill="hold">
                      <p:stCondLst>
                        <p:cond delay="0"/>
                      </p:stCondLst>
                      <p:childTnLst>
                        <p:par>
                          <p:cTn id="19" fill="hold">
                            <p:stCondLst>
                              <p:cond delay="0"/>
                            </p:stCondLst>
                            <p:childTnLst>
                              <p:par>
                                <p:cTn id="20" presetID="1" presetClass="mediacall" presetSubtype="0" fill="hold" nodeType="clickEffect">
                                  <p:stCondLst>
                                    <p:cond delay="0"/>
                                  </p:stCondLst>
                                  <p:childTnLst>
                                    <p:cmd type="call" cmd="playFrom(0.0)">
                                      <p:cBhvr>
                                        <p:cTn id="21" dur="290977" fill="hold"/>
                                        <p:tgtEl>
                                          <p:spTgt spid="5"/>
                                        </p:tgtEl>
                                      </p:cBhvr>
                                    </p:cmd>
                                  </p:childTnLst>
                                </p:cTn>
                              </p:par>
                            </p:childTnLst>
                          </p:cTn>
                        </p:par>
                      </p:childTnLst>
                    </p:cTn>
                  </p:par>
                </p:childTnLst>
              </p:cTn>
              <p:nextCondLst>
                <p:cond evt="onClick" delay="0">
                  <p:tgtEl>
                    <p:spTgt spid="5"/>
                  </p:tgtEl>
                </p:cond>
              </p:nextCondLst>
            </p:seq>
            <p:audio>
              <p:cMediaNode vol="80000">
                <p:cTn id="22" fill="hold" display="0">
                  <p:stCondLst>
                    <p:cond delay="indefinite"/>
                  </p:stCondLst>
                  <p:endCondLst>
                    <p:cond evt="onStopAudio" delay="0">
                      <p:tgtEl>
                        <p:sldTgt/>
                      </p:tgtEl>
                    </p:cond>
                  </p:endCondLst>
                </p:cTn>
                <p:tgtEl>
                  <p:spTgt spid="5"/>
                </p:tgtEl>
              </p:cMediaNode>
            </p:audio>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内容占位符 4"/>
          <p:cNvPicPr>
            <a:picLocks noGrp="1" noChangeAspect="1"/>
          </p:cNvPicPr>
          <p:nvPr>
            <p:ph sz="half" idx="1"/>
          </p:nvPr>
        </p:nvPicPr>
        <p:blipFill>
          <a:blip r:embed="rId2"/>
          <a:srcRect/>
          <a:stretch>
            <a:fillRect/>
          </a:stretch>
        </p:blipFill>
        <p:spPr>
          <a:xfrm>
            <a:off x="2728913" y="987425"/>
            <a:ext cx="3122612" cy="2574925"/>
          </a:xfrm>
        </p:spPr>
      </p:pic>
      <p:sp>
        <p:nvSpPr>
          <p:cNvPr id="2" name="标题 1"/>
          <p:cNvSpPr>
            <a:spLocks noGrp="1"/>
          </p:cNvSpPr>
          <p:nvPr>
            <p:ph type="title"/>
          </p:nvPr>
        </p:nvSpPr>
        <p:spPr>
          <a:xfrm>
            <a:off x="604838" y="-887413"/>
            <a:ext cx="8201025" cy="1885951"/>
          </a:xfrm>
        </p:spPr>
        <p:txBody>
          <a:bodyPr/>
          <a:lstStyle/>
          <a:p>
            <a:pPr fontAlgn="auto">
              <a:spcAft>
                <a:spcPts val="0"/>
              </a:spcAft>
              <a:defRPr/>
            </a:pPr>
            <a:r>
              <a:rPr lang="en-US" altLang="zh-CN" dirty="0" smtClean="0">
                <a:solidFill>
                  <a:schemeClr val="tx1">
                    <a:lumMod val="75000"/>
                    <a:lumOff val="25000"/>
                  </a:schemeClr>
                </a:solidFill>
              </a:rPr>
              <a:t>                    </a:t>
            </a:r>
            <a:r>
              <a:rPr lang="en-US" altLang="zh-CN" sz="5400" dirty="0" smtClean="0">
                <a:solidFill>
                  <a:srgbClr val="00B050"/>
                </a:solidFill>
              </a:rPr>
              <a:t>Outdoor Activities</a:t>
            </a:r>
            <a:endParaRPr lang="zh-CN" altLang="en-US" sz="5400" dirty="0">
              <a:solidFill>
                <a:srgbClr val="00B050"/>
              </a:solidFill>
            </a:endParaRPr>
          </a:p>
        </p:txBody>
      </p:sp>
      <p:pic>
        <p:nvPicPr>
          <p:cNvPr id="6" name="内容占位符 5"/>
          <p:cNvPicPr>
            <a:picLocks noGrp="1" noChangeAspect="1"/>
          </p:cNvPicPr>
          <p:nvPr>
            <p:ph sz="half" idx="2"/>
          </p:nvPr>
        </p:nvPicPr>
        <p:blipFill>
          <a:blip r:embed="rId3"/>
          <a:srcRect/>
          <a:stretch>
            <a:fillRect/>
          </a:stretch>
        </p:blipFill>
        <p:spPr>
          <a:xfrm>
            <a:off x="6140450" y="976313"/>
            <a:ext cx="2974975" cy="2597150"/>
          </a:xfrm>
        </p:spPr>
      </p:pic>
      <p:pic>
        <p:nvPicPr>
          <p:cNvPr id="7" name="图片 6"/>
          <p:cNvPicPr>
            <a:picLocks noChangeAspect="1"/>
          </p:cNvPicPr>
          <p:nvPr/>
        </p:nvPicPr>
        <p:blipFill>
          <a:blip r:embed="rId4"/>
          <a:srcRect/>
          <a:stretch>
            <a:fillRect/>
          </a:stretch>
        </p:blipFill>
        <p:spPr bwMode="auto">
          <a:xfrm>
            <a:off x="2670175" y="3748088"/>
            <a:ext cx="3181350" cy="2551112"/>
          </a:xfrm>
          <a:prstGeom prst="rect">
            <a:avLst/>
          </a:prstGeom>
          <a:noFill/>
          <a:ln w="9525">
            <a:noFill/>
            <a:miter lim="800000"/>
            <a:headEnd/>
            <a:tailEnd/>
          </a:ln>
        </p:spPr>
      </p:pic>
      <p:pic>
        <p:nvPicPr>
          <p:cNvPr id="9" name="图片 8"/>
          <p:cNvPicPr>
            <a:picLocks noChangeAspect="1"/>
          </p:cNvPicPr>
          <p:nvPr/>
        </p:nvPicPr>
        <p:blipFill>
          <a:blip r:embed="rId5"/>
          <a:srcRect/>
          <a:stretch>
            <a:fillRect/>
          </a:stretch>
        </p:blipFill>
        <p:spPr bwMode="auto">
          <a:xfrm>
            <a:off x="6140450" y="3724275"/>
            <a:ext cx="2974975" cy="26003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2"/>
                                        </p:tgtEl>
                                        <p:attrNameLst>
                                          <p:attrName>style.color</p:attrName>
                                        </p:attrNameLst>
                                      </p:cBhvr>
                                      <p:to>
                                        <a:schemeClr val="bg1"/>
                                      </p:to>
                                    </p:animClr>
                                    <p:animClr clrSpc="rgb" dir="cw">
                                      <p:cBhvr>
                                        <p:cTn id="7" dur="250" autoRev="1" fill="remove"/>
                                        <p:tgtEl>
                                          <p:spTgt spid="2"/>
                                        </p:tgtEl>
                                        <p:attrNameLst>
                                          <p:attrName>fillcolor</p:attrName>
                                        </p:attrNameLst>
                                      </p:cBhvr>
                                      <p:to>
                                        <a:schemeClr val="bg1"/>
                                      </p:to>
                                    </p:animClr>
                                    <p:set>
                                      <p:cBhvr>
                                        <p:cTn id="8" dur="250" autoRev="1" fill="remove"/>
                                        <p:tgtEl>
                                          <p:spTgt spid="2"/>
                                        </p:tgtEl>
                                        <p:attrNameLst>
                                          <p:attrName>fill.type</p:attrName>
                                        </p:attrNameLst>
                                      </p:cBhvr>
                                      <p:to>
                                        <p:strVal val="solid"/>
                                      </p:to>
                                    </p:set>
                                    <p:set>
                                      <p:cBhvr>
                                        <p:cTn id="9" dur="250" autoRev="1" fill="remove"/>
                                        <p:tgtEl>
                                          <p:spTgt spid="2"/>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1" nodeType="click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randombar(horizontal)">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1000"/>
                                        <p:tgtEl>
                                          <p:spTgt spid="5"/>
                                        </p:tgtEl>
                                      </p:cBhvr>
                                    </p:animEffect>
                                    <p:anim calcmode="lin" valueType="num">
                                      <p:cBhvr>
                                        <p:cTn id="20" dur="1000" fill="hold"/>
                                        <p:tgtEl>
                                          <p:spTgt spid="5"/>
                                        </p:tgtEl>
                                        <p:attrNameLst>
                                          <p:attrName>ppt_x</p:attrName>
                                        </p:attrNameLst>
                                      </p:cBhvr>
                                      <p:tavLst>
                                        <p:tav tm="0">
                                          <p:val>
                                            <p:strVal val="#ppt_x"/>
                                          </p:val>
                                        </p:tav>
                                        <p:tav tm="100000">
                                          <p:val>
                                            <p:strVal val="#ppt_x"/>
                                          </p:val>
                                        </p:tav>
                                      </p:tavLst>
                                    </p:anim>
                                    <p:anim calcmode="lin" valueType="num">
                                      <p:cBhvr>
                                        <p:cTn id="21"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anim calcmode="lin" valueType="num">
                                      <p:cBhvr>
                                        <p:cTn id="27" dur="1000" fill="hold"/>
                                        <p:tgtEl>
                                          <p:spTgt spid="6"/>
                                        </p:tgtEl>
                                        <p:attrNameLst>
                                          <p:attrName>ppt_x</p:attrName>
                                        </p:attrNameLst>
                                      </p:cBhvr>
                                      <p:tavLst>
                                        <p:tav tm="0">
                                          <p:val>
                                            <p:strVal val="#ppt_x"/>
                                          </p:val>
                                        </p:tav>
                                        <p:tav tm="100000">
                                          <p:val>
                                            <p:strVal val="#ppt_x"/>
                                          </p:val>
                                        </p:tav>
                                      </p:tavLst>
                                    </p:anim>
                                    <p:anim calcmode="lin" valueType="num">
                                      <p:cBhvr>
                                        <p:cTn id="28"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Effect transition="in" filter="fade">
                                      <p:cBhvr>
                                        <p:cTn id="33" dur="1000"/>
                                        <p:tgtEl>
                                          <p:spTgt spid="7"/>
                                        </p:tgtEl>
                                      </p:cBhvr>
                                    </p:animEffect>
                                    <p:anim calcmode="lin" valueType="num">
                                      <p:cBhvr>
                                        <p:cTn id="34" dur="1000" fill="hold"/>
                                        <p:tgtEl>
                                          <p:spTgt spid="7"/>
                                        </p:tgtEl>
                                        <p:attrNameLst>
                                          <p:attrName>ppt_x</p:attrName>
                                        </p:attrNameLst>
                                      </p:cBhvr>
                                      <p:tavLst>
                                        <p:tav tm="0">
                                          <p:val>
                                            <p:strVal val="#ppt_x"/>
                                          </p:val>
                                        </p:tav>
                                        <p:tav tm="100000">
                                          <p:val>
                                            <p:strVal val="#ppt_x"/>
                                          </p:val>
                                        </p:tav>
                                      </p:tavLst>
                                    </p:anim>
                                    <p:anim calcmode="lin" valueType="num">
                                      <p:cBhvr>
                                        <p:cTn id="35"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9"/>
                                        </p:tgtEl>
                                        <p:attrNameLst>
                                          <p:attrName>style.visibility</p:attrName>
                                        </p:attrNameLst>
                                      </p:cBhvr>
                                      <p:to>
                                        <p:strVal val="visible"/>
                                      </p:to>
                                    </p:set>
                                    <p:animEffect transition="in" filter="fade">
                                      <p:cBhvr>
                                        <p:cTn id="40" dur="1000"/>
                                        <p:tgtEl>
                                          <p:spTgt spid="9"/>
                                        </p:tgtEl>
                                      </p:cBhvr>
                                    </p:animEffect>
                                    <p:anim calcmode="lin" valueType="num">
                                      <p:cBhvr>
                                        <p:cTn id="41" dur="1000" fill="hold"/>
                                        <p:tgtEl>
                                          <p:spTgt spid="9"/>
                                        </p:tgtEl>
                                        <p:attrNameLst>
                                          <p:attrName>ppt_x</p:attrName>
                                        </p:attrNameLst>
                                      </p:cBhvr>
                                      <p:tavLst>
                                        <p:tav tm="0">
                                          <p:val>
                                            <p:strVal val="#ppt_x"/>
                                          </p:val>
                                        </p:tav>
                                        <p:tav tm="100000">
                                          <p:val>
                                            <p:strVal val="#ppt_x"/>
                                          </p:val>
                                        </p:tav>
                                      </p:tavLst>
                                    </p:anim>
                                    <p:anim calcmode="lin" valueType="num">
                                      <p:cBhvr>
                                        <p:cTn id="42"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内容占位符 3"/>
          <p:cNvPicPr>
            <a:picLocks noGrp="1" noChangeAspect="1"/>
          </p:cNvPicPr>
          <p:nvPr>
            <p:ph idx="1"/>
          </p:nvPr>
        </p:nvPicPr>
        <p:blipFill>
          <a:blip r:embed="rId2"/>
          <a:srcRect/>
          <a:stretch>
            <a:fillRect/>
          </a:stretch>
        </p:blipFill>
        <p:spPr>
          <a:xfrm>
            <a:off x="-1289050" y="-2043113"/>
            <a:ext cx="14325600" cy="9174163"/>
          </a:xfrm>
        </p:spPr>
      </p:pic>
      <p:sp>
        <p:nvSpPr>
          <p:cNvPr id="2" name="标题 1"/>
          <p:cNvSpPr>
            <a:spLocks noGrp="1"/>
          </p:cNvSpPr>
          <p:nvPr>
            <p:ph type="title"/>
          </p:nvPr>
        </p:nvSpPr>
        <p:spPr>
          <a:xfrm>
            <a:off x="1981200" y="1987550"/>
            <a:ext cx="8626475" cy="1450975"/>
          </a:xfrm>
        </p:spPr>
        <p:txBody>
          <a:bodyPr/>
          <a:lstStyle/>
          <a:p>
            <a:pPr fontAlgn="auto">
              <a:spcAft>
                <a:spcPts val="0"/>
              </a:spcAft>
              <a:defRPr/>
            </a:pPr>
            <a:r>
              <a:rPr lang="en-US" altLang="zh-CN" dirty="0" smtClean="0">
                <a:solidFill>
                  <a:schemeClr val="tx1">
                    <a:lumMod val="75000"/>
                    <a:lumOff val="25000"/>
                  </a:schemeClr>
                </a:solidFill>
              </a:rPr>
              <a:t>Spring is also a good season for garden.</a:t>
            </a:r>
            <a:endParaRPr lang="zh-CN" altLang="en-US" dirty="0">
              <a:solidFill>
                <a:schemeClr val="tx1">
                  <a:lumMod val="75000"/>
                  <a:lumOff val="2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edg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46125" y="273050"/>
            <a:ext cx="10058400" cy="1450975"/>
          </a:xfrm>
        </p:spPr>
        <p:txBody>
          <a:bodyPr wrap="square" numCol="1" anchorCtr="0" compatLnSpc="1">
            <a:prstTxWarp prst="textNoShape">
              <a:avLst/>
            </a:prstTxWarp>
          </a:bodyPr>
          <a:lstStyle/>
          <a:p>
            <a:r>
              <a:rPr lang="en-US" altLang="zh-CN" sz="3200" smtClean="0">
                <a:latin typeface="Times New Roman" pitchFamily="18" charset="0"/>
              </a:rPr>
              <a:t>These are some indoor plants. In spring, majority of people cultivate these plants for personal entertainment.</a:t>
            </a:r>
            <a:endParaRPr lang="zh-CN" altLang="en-US" sz="3200" smtClean="0">
              <a:latin typeface="Times New Roman" pitchFamily="18" charset="0"/>
            </a:endParaRPr>
          </a:p>
        </p:txBody>
      </p:sp>
      <p:pic>
        <p:nvPicPr>
          <p:cNvPr id="5" name="内容占位符 4"/>
          <p:cNvPicPr>
            <a:picLocks noGrp="1" noChangeAspect="1"/>
          </p:cNvPicPr>
          <p:nvPr>
            <p:ph sz="half" idx="1"/>
          </p:nvPr>
        </p:nvPicPr>
        <p:blipFill>
          <a:blip r:embed="rId2"/>
          <a:srcRect/>
          <a:stretch>
            <a:fillRect/>
          </a:stretch>
        </p:blipFill>
        <p:spPr>
          <a:xfrm>
            <a:off x="1096963" y="1846263"/>
            <a:ext cx="5121275" cy="4022725"/>
          </a:xfrm>
        </p:spPr>
      </p:pic>
      <p:pic>
        <p:nvPicPr>
          <p:cNvPr id="6" name="内容占位符 5"/>
          <p:cNvPicPr>
            <a:picLocks noGrp="1" noChangeAspect="1"/>
          </p:cNvPicPr>
          <p:nvPr>
            <p:ph sz="half" idx="2"/>
          </p:nvPr>
        </p:nvPicPr>
        <p:blipFill>
          <a:blip r:embed="rId3"/>
          <a:srcRect/>
          <a:stretch>
            <a:fillRect/>
          </a:stretch>
        </p:blipFill>
        <p:spPr>
          <a:xfrm>
            <a:off x="6305550" y="1846263"/>
            <a:ext cx="4762500" cy="40227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50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5" presetClass="entr" presetSubtype="0" fill="hold" nodeType="clickEffect">
                                  <p:stCondLst>
                                    <p:cond delay="250"/>
                                  </p:stCondLst>
                                  <p:childTnLst>
                                    <p:set>
                                      <p:cBhvr>
                                        <p:cTn id="18" dur="1" fill="hold">
                                          <p:stCondLst>
                                            <p:cond delay="0"/>
                                          </p:stCondLst>
                                        </p:cTn>
                                        <p:tgtEl>
                                          <p:spTgt spid="5"/>
                                        </p:tgtEl>
                                        <p:attrNameLst>
                                          <p:attrName>style.visibility</p:attrName>
                                        </p:attrNameLst>
                                      </p:cBhvr>
                                      <p:to>
                                        <p:strVal val="visible"/>
                                      </p:to>
                                    </p:set>
                                    <p:animEffect transition="in" filter="fade">
                                      <p:cBhvr>
                                        <p:cTn id="19" dur="2000"/>
                                        <p:tgtEl>
                                          <p:spTgt spid="5"/>
                                        </p:tgtEl>
                                      </p:cBhvr>
                                    </p:animEffect>
                                    <p:anim calcmode="lin" valueType="num">
                                      <p:cBhvr>
                                        <p:cTn id="20" dur="2000" fill="hold"/>
                                        <p:tgtEl>
                                          <p:spTgt spid="5"/>
                                        </p:tgtEl>
                                        <p:attrNameLst>
                                          <p:attrName>style.rotation</p:attrName>
                                        </p:attrNameLst>
                                      </p:cBhvr>
                                      <p:tavLst>
                                        <p:tav tm="0">
                                          <p:val>
                                            <p:fltVal val="720"/>
                                          </p:val>
                                        </p:tav>
                                        <p:tav tm="100000">
                                          <p:val>
                                            <p:fltVal val="0"/>
                                          </p:val>
                                        </p:tav>
                                      </p:tavLst>
                                    </p:anim>
                                    <p:anim calcmode="lin" valueType="num">
                                      <p:cBhvr>
                                        <p:cTn id="21" dur="2000" fill="hold"/>
                                        <p:tgtEl>
                                          <p:spTgt spid="5"/>
                                        </p:tgtEl>
                                        <p:attrNameLst>
                                          <p:attrName>ppt_h</p:attrName>
                                        </p:attrNameLst>
                                      </p:cBhvr>
                                      <p:tavLst>
                                        <p:tav tm="0">
                                          <p:val>
                                            <p:fltVal val="0"/>
                                          </p:val>
                                        </p:tav>
                                        <p:tav tm="100000">
                                          <p:val>
                                            <p:strVal val="#ppt_h"/>
                                          </p:val>
                                        </p:tav>
                                      </p:tavLst>
                                    </p:anim>
                                    <p:anim calcmode="lin" valueType="num">
                                      <p:cBhvr>
                                        <p:cTn id="22" dur="2000" fill="hold"/>
                                        <p:tgtEl>
                                          <p:spTgt spid="5"/>
                                        </p:tgtEl>
                                        <p:attrNameLst>
                                          <p:attrName>ppt_w</p:attrName>
                                        </p:attrNameLst>
                                      </p:cBhvr>
                                      <p:tavLst>
                                        <p:tav tm="0">
                                          <p:val>
                                            <p:fltVal val="0"/>
                                          </p:val>
                                        </p:tav>
                                        <p:tav tm="100000">
                                          <p:val>
                                            <p:strVal val="#ppt_w"/>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nodeType="clickEffect">
                                  <p:stCondLst>
                                    <p:cond delay="250"/>
                                  </p:stCondLst>
                                  <p:childTnLst>
                                    <p:set>
                                      <p:cBhvr>
                                        <p:cTn id="26" dur="1" fill="hold">
                                          <p:stCondLst>
                                            <p:cond delay="0"/>
                                          </p:stCondLst>
                                        </p:cTn>
                                        <p:tgtEl>
                                          <p:spTgt spid="6"/>
                                        </p:tgtEl>
                                        <p:attrNameLst>
                                          <p:attrName>style.visibility</p:attrName>
                                        </p:attrNameLst>
                                      </p:cBhvr>
                                      <p:to>
                                        <p:strVal val="visible"/>
                                      </p:to>
                                    </p:set>
                                    <p:anim calcmode="lin" valueType="num">
                                      <p:cBhvr>
                                        <p:cTn id="27" dur="1500" fill="hold"/>
                                        <p:tgtEl>
                                          <p:spTgt spid="6"/>
                                        </p:tgtEl>
                                        <p:attrNameLst>
                                          <p:attrName>ppt_w</p:attrName>
                                        </p:attrNameLst>
                                      </p:cBhvr>
                                      <p:tavLst>
                                        <p:tav tm="0">
                                          <p:val>
                                            <p:fltVal val="0"/>
                                          </p:val>
                                        </p:tav>
                                        <p:tav tm="100000">
                                          <p:val>
                                            <p:strVal val="#ppt_w"/>
                                          </p:val>
                                        </p:tav>
                                      </p:tavLst>
                                    </p:anim>
                                    <p:anim calcmode="lin" valueType="num">
                                      <p:cBhvr>
                                        <p:cTn id="28" dur="1500" fill="hold"/>
                                        <p:tgtEl>
                                          <p:spTgt spid="6"/>
                                        </p:tgtEl>
                                        <p:attrNameLst>
                                          <p:attrName>ppt_h</p:attrName>
                                        </p:attrNameLst>
                                      </p:cBhvr>
                                      <p:tavLst>
                                        <p:tav tm="0">
                                          <p:val>
                                            <p:fltVal val="0"/>
                                          </p:val>
                                        </p:tav>
                                        <p:tav tm="100000">
                                          <p:val>
                                            <p:strVal val="#ppt_h"/>
                                          </p:val>
                                        </p:tav>
                                      </p:tavLst>
                                    </p:anim>
                                    <p:anim calcmode="lin" valueType="num">
                                      <p:cBhvr>
                                        <p:cTn id="29" dur="1500" fill="hold"/>
                                        <p:tgtEl>
                                          <p:spTgt spid="6"/>
                                        </p:tgtEl>
                                        <p:attrNameLst>
                                          <p:attrName>ppt_x</p:attrName>
                                        </p:attrNameLst>
                                      </p:cBhvr>
                                      <p:tavLst>
                                        <p:tav tm="0" fmla="#ppt_x+(cos(-2*pi*(1-$))*-#ppt_x-sin(-2*pi*(1-$))*(1-#ppt_y))*(1-$)">
                                          <p:val>
                                            <p:fltVal val="0"/>
                                          </p:val>
                                        </p:tav>
                                        <p:tav tm="100000">
                                          <p:val>
                                            <p:fltVal val="1"/>
                                          </p:val>
                                        </p:tav>
                                      </p:tavLst>
                                    </p:anim>
                                    <p:anim calcmode="lin" valueType="num">
                                      <p:cBhvr>
                                        <p:cTn id="30" dur="1500" fill="hold"/>
                                        <p:tgtEl>
                                          <p:spTgt spid="6"/>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a:xfrm>
            <a:off x="200025" y="593725"/>
            <a:ext cx="3457575" cy="2286000"/>
          </a:xfrm>
        </p:spPr>
        <p:txBody>
          <a:bodyPr/>
          <a:lstStyle/>
          <a:p>
            <a:pPr fontAlgn="auto">
              <a:spcAft>
                <a:spcPts val="0"/>
              </a:spcAft>
              <a:defRPr/>
            </a:pPr>
            <a:r>
              <a:rPr lang="en-US" altLang="zh-CN" dirty="0" smtClean="0"/>
              <a:t>Spring is not only a  season when everything turns green,</a:t>
            </a:r>
            <a:endParaRPr lang="zh-CN" altLang="en-US" dirty="0"/>
          </a:p>
        </p:txBody>
      </p:sp>
      <p:sp>
        <p:nvSpPr>
          <p:cNvPr id="7" name="文本占位符 6"/>
          <p:cNvSpPr>
            <a:spLocks noGrp="1"/>
          </p:cNvSpPr>
          <p:nvPr>
            <p:ph type="body" sz="half" idx="2"/>
          </p:nvPr>
        </p:nvSpPr>
        <p:spPr>
          <a:xfrm>
            <a:off x="174625" y="2925763"/>
            <a:ext cx="3482975" cy="3379787"/>
          </a:xfrm>
        </p:spPr>
        <p:txBody>
          <a:bodyPr/>
          <a:lstStyle/>
          <a:p>
            <a:r>
              <a:rPr lang="en-US" altLang="zh-CN" sz="3600" smtClean="0"/>
              <a:t>but also it is a good season for love.</a:t>
            </a:r>
            <a:endParaRPr lang="zh-CN" altLang="en-US" sz="3600" smtClean="0"/>
          </a:p>
        </p:txBody>
      </p:sp>
      <p:pic>
        <p:nvPicPr>
          <p:cNvPr id="10" name="内容占位符 9"/>
          <p:cNvPicPr>
            <a:picLocks noGrp="1" noChangeAspect="1"/>
          </p:cNvPicPr>
          <p:nvPr>
            <p:ph idx="1"/>
          </p:nvPr>
        </p:nvPicPr>
        <p:blipFill>
          <a:blip r:embed="rId3"/>
          <a:srcRect/>
          <a:stretch>
            <a:fillRect/>
          </a:stretch>
        </p:blipFill>
        <p:spPr>
          <a:xfrm>
            <a:off x="4262438" y="153988"/>
            <a:ext cx="4149725" cy="6584950"/>
          </a:xfrm>
        </p:spPr>
      </p:pic>
      <p:pic>
        <p:nvPicPr>
          <p:cNvPr id="2" name="Shape">
            <a:hlinkClick r:id="" action="ppaction://media"/>
          </p:cNvPr>
          <p:cNvPicPr>
            <a:picLocks noRot="1" noChangeAspect="1"/>
          </p:cNvPicPr>
          <p:nvPr>
            <a:audioFile r:link="rId1"/>
          </p:nvPr>
        </p:nvPicPr>
        <p:blipFill>
          <a:blip r:embed="rId4"/>
          <a:srcRect/>
          <a:stretch>
            <a:fillRect/>
          </a:stretch>
        </p:blipFill>
        <p:spPr bwMode="auto">
          <a:xfrm>
            <a:off x="8604250" y="6248400"/>
            <a:ext cx="609600" cy="6096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1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1500" fill="hold"/>
                                        <p:tgtEl>
                                          <p:spTgt spid="5"/>
                                        </p:tgtEl>
                                        <p:attrNameLst>
                                          <p:attrName>ppt_y</p:attrName>
                                        </p:attrNameLst>
                                      </p:cBhvr>
                                      <p:tavLst>
                                        <p:tav tm="0">
                                          <p:val>
                                            <p:strVal val="#ppt_y"/>
                                          </p:val>
                                        </p:tav>
                                        <p:tav tm="100000">
                                          <p:val>
                                            <p:strVal val="#ppt_y"/>
                                          </p:val>
                                        </p:tav>
                                      </p:tavLst>
                                    </p:anim>
                                    <p:anim calcmode="lin" valueType="num">
                                      <p:cBhvr>
                                        <p:cTn id="9" dur="1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1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1500" tmFilter="0,0; .5, 1; 1, 1"/>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7">
                                            <p:txEl>
                                              <p:pRg st="0" end="0"/>
                                            </p:txEl>
                                          </p:spTgt>
                                        </p:tgtEl>
                                        <p:attrNameLst>
                                          <p:attrName>style.visibility</p:attrName>
                                        </p:attrNameLst>
                                      </p:cBhvr>
                                      <p:to>
                                        <p:strVal val="visible"/>
                                      </p:to>
                                    </p:set>
                                    <p:anim calcmode="lin" valueType="num">
                                      <p:cBhvr>
                                        <p:cTn id="16" dur="1500" fill="hold"/>
                                        <p:tgtEl>
                                          <p:spTgt spid="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1500" fill="hold"/>
                                        <p:tgtEl>
                                          <p:spTgt spid="7">
                                            <p:txEl>
                                              <p:pRg st="0" end="0"/>
                                            </p:txEl>
                                          </p:spTgt>
                                        </p:tgtEl>
                                        <p:attrNameLst>
                                          <p:attrName>ppt_y</p:attrName>
                                        </p:attrNameLst>
                                      </p:cBhvr>
                                      <p:tavLst>
                                        <p:tav tm="0">
                                          <p:val>
                                            <p:strVal val="#ppt_y"/>
                                          </p:val>
                                        </p:tav>
                                        <p:tav tm="100000">
                                          <p:val>
                                            <p:strVal val="#ppt_y"/>
                                          </p:val>
                                        </p:tav>
                                      </p:tavLst>
                                    </p:anim>
                                    <p:anim calcmode="lin" valueType="num">
                                      <p:cBhvr>
                                        <p:cTn id="18" dur="1500" fill="hold"/>
                                        <p:tgtEl>
                                          <p:spTgt spid="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1500" fill="hold"/>
                                        <p:tgtEl>
                                          <p:spTgt spid="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1500" tmFilter="0,0; .5, 1; 1, 1"/>
                                        <p:tgtEl>
                                          <p:spTgt spid="7">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52" presetClass="entr" presetSubtype="0" fill="hold" nodeType="clickEffect">
                                  <p:stCondLst>
                                    <p:cond delay="0"/>
                                  </p:stCondLst>
                                  <p:childTnLst>
                                    <p:set>
                                      <p:cBhvr>
                                        <p:cTn id="24" dur="1" fill="hold">
                                          <p:stCondLst>
                                            <p:cond delay="0"/>
                                          </p:stCondLst>
                                        </p:cTn>
                                        <p:tgtEl>
                                          <p:spTgt spid="10"/>
                                        </p:tgtEl>
                                        <p:attrNameLst>
                                          <p:attrName>style.visibility</p:attrName>
                                        </p:attrNameLst>
                                      </p:cBhvr>
                                      <p:to>
                                        <p:strVal val="visible"/>
                                      </p:to>
                                    </p:set>
                                    <p:animScale>
                                      <p:cBhvr>
                                        <p:cTn id="25" dur="2000" decel="50000" fill="hold">
                                          <p:stCondLst>
                                            <p:cond delay="0"/>
                                          </p:stCondLst>
                                        </p:cTn>
                                        <p:tgtEl>
                                          <p:spTgt spid="10"/>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10"/>
                                        </p:tgtEl>
                                        <p:attrNameLst>
                                          <p:attrName>ppt_x</p:attrName>
                                          <p:attrName>ppt_y</p:attrName>
                                        </p:attrNameLst>
                                      </p:cBhvr>
                                    </p:animMotion>
                                    <p:animEffect transition="in" filter="fade">
                                      <p:cBhvr>
                                        <p:cTn id="2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2"/>
                    </p:tgtEl>
                  </p:cond>
                </p:stCondLst>
                <p:endSync evt="end" delay="0">
                  <p:rtn val="all"/>
                </p:endSync>
                <p:childTnLst>
                  <p:par>
                    <p:cTn id="29" fill="hold">
                      <p:stCondLst>
                        <p:cond delay="0"/>
                      </p:stCondLst>
                      <p:childTnLst>
                        <p:par>
                          <p:cTn id="30" fill="hold">
                            <p:stCondLst>
                              <p:cond delay="0"/>
                            </p:stCondLst>
                            <p:childTnLst>
                              <p:par>
                                <p:cTn id="31" presetID="1" presetClass="mediacall" presetSubtype="0" fill="hold" nodeType="clickEffect">
                                  <p:stCondLst>
                                    <p:cond delay="0"/>
                                  </p:stCondLst>
                                  <p:childTnLst>
                                    <p:cmd type="call" cmd="playFrom(0.0)">
                                      <p:cBhvr>
                                        <p:cTn id="32" dur="235755" fill="hold"/>
                                        <p:tgtEl>
                                          <p:spTgt spid="2"/>
                                        </p:tgtEl>
                                      </p:cBhvr>
                                    </p:cmd>
                                  </p:childTnLst>
                                </p:cTn>
                              </p:par>
                            </p:childTnLst>
                          </p:cTn>
                        </p:par>
                      </p:childTnLst>
                    </p:cTn>
                  </p:par>
                </p:childTnLst>
              </p:cTn>
              <p:nextCondLst>
                <p:cond evt="onClick" delay="0">
                  <p:tgtEl>
                    <p:spTgt spid="2"/>
                  </p:tgtEl>
                </p:cond>
              </p:nextCondLst>
            </p:seq>
            <p:audio>
              <p:cMediaNode vol="80000">
                <p:cTn id="33" fill="hold" display="0">
                  <p:stCondLst>
                    <p:cond delay="indefinite"/>
                  </p:stCondLst>
                  <p:endCondLst>
                    <p:cond evt="onStopAudio" delay="0">
                      <p:tgtEl>
                        <p:sldTgt/>
                      </p:tgtEl>
                    </p:cond>
                  </p:endCondLst>
                </p:cTn>
                <p:tgtEl>
                  <p:spTgt spid="2"/>
                </p:tgtEl>
              </p:cMediaNode>
            </p:audio>
          </p:childTnLst>
        </p:cTn>
      </p:par>
    </p:tnLst>
    <p:bldLst>
      <p:bldP spid="5" grpId="0"/>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图片 7"/>
          <p:cNvPicPr>
            <a:picLocks noChangeAspect="1"/>
          </p:cNvPicPr>
          <p:nvPr/>
        </p:nvPicPr>
        <p:blipFill>
          <a:blip r:embed="rId2"/>
          <a:srcRect/>
          <a:stretch>
            <a:fillRect/>
          </a:stretch>
        </p:blipFill>
        <p:spPr bwMode="auto">
          <a:xfrm>
            <a:off x="0" y="-688975"/>
            <a:ext cx="12192000" cy="6724650"/>
          </a:xfrm>
          <a:prstGeom prst="rect">
            <a:avLst/>
          </a:prstGeom>
          <a:noFill/>
          <a:ln w="9525">
            <a:noFill/>
            <a:miter lim="800000"/>
            <a:headEnd/>
            <a:tailEnd/>
          </a:ln>
        </p:spPr>
      </p:pic>
      <p:sp>
        <p:nvSpPr>
          <p:cNvPr id="5" name="标题 4"/>
          <p:cNvSpPr>
            <a:spLocks noGrp="1"/>
          </p:cNvSpPr>
          <p:nvPr>
            <p:ph type="title"/>
          </p:nvPr>
        </p:nvSpPr>
        <p:spPr>
          <a:xfrm>
            <a:off x="1111250" y="1581150"/>
            <a:ext cx="10058400" cy="1450975"/>
          </a:xfrm>
        </p:spPr>
        <p:txBody>
          <a:bodyPr wrap="square" numCol="1" anchorCtr="0" compatLnSpc="1">
            <a:prstTxWarp prst="textNoShape">
              <a:avLst/>
            </a:prstTxWarp>
          </a:bodyPr>
          <a:lstStyle/>
          <a:p>
            <a:r>
              <a:rPr lang="en-US" altLang="zh-CN" sz="4300" smtClean="0"/>
              <a:t>Lovers prefer to go out in this season. Spring can create romantic atmosphere for them. They can go camping, climb mountain, go for picnic and so on.</a:t>
            </a:r>
            <a:endParaRPr lang="zh-CN" altLang="en-US" sz="43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750" fill="hold"/>
                                        <p:tgtEl>
                                          <p:spTgt spid="8"/>
                                        </p:tgtEl>
                                        <p:attrNameLst>
                                          <p:attrName>ppt_w</p:attrName>
                                        </p:attrNameLst>
                                      </p:cBhvr>
                                      <p:tavLst>
                                        <p:tav tm="0">
                                          <p:val>
                                            <p:strVal val="#ppt_w*0.70"/>
                                          </p:val>
                                        </p:tav>
                                        <p:tav tm="100000">
                                          <p:val>
                                            <p:strVal val="#ppt_w"/>
                                          </p:val>
                                        </p:tav>
                                      </p:tavLst>
                                    </p:anim>
                                    <p:anim calcmode="lin" valueType="num">
                                      <p:cBhvr>
                                        <p:cTn id="8" dur="1750" fill="hold"/>
                                        <p:tgtEl>
                                          <p:spTgt spid="8"/>
                                        </p:tgtEl>
                                        <p:attrNameLst>
                                          <p:attrName>ppt_h</p:attrName>
                                        </p:attrNameLst>
                                      </p:cBhvr>
                                      <p:tavLst>
                                        <p:tav tm="0">
                                          <p:val>
                                            <p:strVal val="#ppt_h"/>
                                          </p:val>
                                        </p:tav>
                                        <p:tav tm="100000">
                                          <p:val>
                                            <p:strVal val="#ppt_h"/>
                                          </p:val>
                                        </p:tav>
                                      </p:tavLst>
                                    </p:anim>
                                    <p:animEffect transition="in" filter="fade">
                                      <p:cBhvr>
                                        <p:cTn id="9" dur="1750"/>
                                        <p:tgtEl>
                                          <p:spTgt spid="8"/>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1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title"/>
          </p:nvPr>
        </p:nvSpPr>
        <p:spPr>
          <a:xfrm>
            <a:off x="1096963" y="395288"/>
            <a:ext cx="10058400" cy="1450975"/>
          </a:xfrm>
        </p:spPr>
        <p:txBody>
          <a:bodyPr wrap="square" numCol="1" anchorCtr="0" compatLnSpc="1">
            <a:prstTxWarp prst="textNoShape">
              <a:avLst/>
            </a:prstTxWarp>
            <a:noAutofit/>
          </a:bodyPr>
          <a:lstStyle/>
          <a:p>
            <a:pPr algn="ctr"/>
            <a:r>
              <a:rPr lang="en-US" altLang="zh-CN" sz="3600" smtClean="0"/>
              <a:t>Spring is a season that all things recover. At the same time, the temperature rises. Great changes have taken place in this beautiful season.</a:t>
            </a:r>
            <a:br>
              <a:rPr lang="en-US" altLang="zh-CN" sz="3600" smtClean="0"/>
            </a:br>
            <a:r>
              <a:rPr lang="en-US" altLang="zh-CN" sz="3200" smtClean="0">
                <a:solidFill>
                  <a:srgbClr val="002060"/>
                </a:solidFill>
                <a:latin typeface="Times New Roman" pitchFamily="18" charset="0"/>
              </a:rPr>
              <a:t>The change of people’s clothes</a:t>
            </a:r>
            <a:endParaRPr lang="zh-CN" altLang="en-US" sz="3200" smtClean="0">
              <a:solidFill>
                <a:srgbClr val="002060"/>
              </a:solidFill>
              <a:latin typeface="Times New Roman" pitchFamily="18" charset="0"/>
            </a:endParaRPr>
          </a:p>
        </p:txBody>
      </p:sp>
      <p:pic>
        <p:nvPicPr>
          <p:cNvPr id="7" name="内容占位符 6"/>
          <p:cNvPicPr>
            <a:picLocks noGrp="1" noChangeAspect="1"/>
          </p:cNvPicPr>
          <p:nvPr>
            <p:ph sz="half" idx="1"/>
          </p:nvPr>
        </p:nvPicPr>
        <p:blipFill>
          <a:blip r:embed="rId2"/>
          <a:srcRect/>
          <a:stretch>
            <a:fillRect/>
          </a:stretch>
        </p:blipFill>
        <p:spPr>
          <a:xfrm>
            <a:off x="1096963" y="1846263"/>
            <a:ext cx="5092700" cy="3921125"/>
          </a:xfrm>
        </p:spPr>
      </p:pic>
      <p:pic>
        <p:nvPicPr>
          <p:cNvPr id="8" name="内容占位符 7"/>
          <p:cNvPicPr>
            <a:picLocks noGrp="1" noChangeAspect="1"/>
          </p:cNvPicPr>
          <p:nvPr>
            <p:ph sz="half" idx="2"/>
          </p:nvPr>
        </p:nvPicPr>
        <p:blipFill>
          <a:blip r:embed="rId3"/>
          <a:srcRect/>
          <a:stretch>
            <a:fillRect/>
          </a:stretch>
        </p:blipFill>
        <p:spPr>
          <a:xfrm>
            <a:off x="6484938" y="1846263"/>
            <a:ext cx="4670425" cy="3921125"/>
          </a:xfr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grpId="0" nodeType="clickEffect">
                                  <p:stCondLst>
                                    <p:cond delay="75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400" decel="100000"/>
                                        <p:tgtEl>
                                          <p:spTgt spid="4"/>
                                        </p:tgtEl>
                                      </p:cBhvr>
                                    </p:animEffect>
                                    <p:anim calcmode="lin" valueType="num">
                                      <p:cBhvr>
                                        <p:cTn id="8" dur="1400" decel="100000" fill="hold"/>
                                        <p:tgtEl>
                                          <p:spTgt spid="4"/>
                                        </p:tgtEl>
                                        <p:attrNameLst>
                                          <p:attrName>style.rotation</p:attrName>
                                        </p:attrNameLst>
                                      </p:cBhvr>
                                      <p:tavLst>
                                        <p:tav tm="0">
                                          <p:val>
                                            <p:fltVal val="-90"/>
                                          </p:val>
                                        </p:tav>
                                        <p:tav tm="100000">
                                          <p:val>
                                            <p:fltVal val="0"/>
                                          </p:val>
                                        </p:tav>
                                      </p:tavLst>
                                    </p:anim>
                                    <p:anim calcmode="lin" valueType="num">
                                      <p:cBhvr>
                                        <p:cTn id="9" dur="1400" decel="100000" fill="hold"/>
                                        <p:tgtEl>
                                          <p:spTgt spid="4"/>
                                        </p:tgtEl>
                                        <p:attrNameLst>
                                          <p:attrName>ppt_x</p:attrName>
                                        </p:attrNameLst>
                                      </p:cBhvr>
                                      <p:tavLst>
                                        <p:tav tm="0">
                                          <p:val>
                                            <p:strVal val="#ppt_x+0.4"/>
                                          </p:val>
                                        </p:tav>
                                        <p:tav tm="100000">
                                          <p:val>
                                            <p:strVal val="#ppt_x-0.05"/>
                                          </p:val>
                                        </p:tav>
                                      </p:tavLst>
                                    </p:anim>
                                    <p:anim calcmode="lin" valueType="num">
                                      <p:cBhvr>
                                        <p:cTn id="10" dur="1400" decel="100000" fill="hold"/>
                                        <p:tgtEl>
                                          <p:spTgt spid="4"/>
                                        </p:tgtEl>
                                        <p:attrNameLst>
                                          <p:attrName>ppt_y</p:attrName>
                                        </p:attrNameLst>
                                      </p:cBhvr>
                                      <p:tavLst>
                                        <p:tav tm="0">
                                          <p:val>
                                            <p:strVal val="#ppt_y-0.4"/>
                                          </p:val>
                                        </p:tav>
                                        <p:tav tm="100000">
                                          <p:val>
                                            <p:strVal val="#ppt_y+0.1"/>
                                          </p:val>
                                        </p:tav>
                                      </p:tavLst>
                                    </p:anim>
                                    <p:anim calcmode="lin" valueType="num">
                                      <p:cBhvr>
                                        <p:cTn id="11" dur="350" accel="100000" fill="hold">
                                          <p:stCondLst>
                                            <p:cond delay="1400"/>
                                          </p:stCondLst>
                                        </p:cTn>
                                        <p:tgtEl>
                                          <p:spTgt spid="4"/>
                                        </p:tgtEl>
                                        <p:attrNameLst>
                                          <p:attrName>ppt_x</p:attrName>
                                        </p:attrNameLst>
                                      </p:cBhvr>
                                      <p:tavLst>
                                        <p:tav tm="0">
                                          <p:val>
                                            <p:strVal val="#ppt_x-0.05"/>
                                          </p:val>
                                        </p:tav>
                                        <p:tav tm="100000">
                                          <p:val>
                                            <p:strVal val="#ppt_x"/>
                                          </p:val>
                                        </p:tav>
                                      </p:tavLst>
                                    </p:anim>
                                    <p:anim calcmode="lin" valueType="num">
                                      <p:cBhvr>
                                        <p:cTn id="12" dur="350" accel="100000" fill="hold">
                                          <p:stCondLst>
                                            <p:cond delay="14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1750"/>
                                        <p:tgtEl>
                                          <p:spTgt spid="7"/>
                                        </p:tgtEl>
                                        <p:attrNameLst>
                                          <p:attrName>ppt_y</p:attrName>
                                        </p:attrNameLst>
                                      </p:cBhvr>
                                      <p:tavLst>
                                        <p:tav tm="0">
                                          <p:val>
                                            <p:strVal val="#ppt_y+#ppt_h*1.125000"/>
                                          </p:val>
                                        </p:tav>
                                        <p:tav tm="100000">
                                          <p:val>
                                            <p:strVal val="#ppt_y"/>
                                          </p:val>
                                        </p:tav>
                                      </p:tavLst>
                                    </p:anim>
                                    <p:animEffect transition="in" filter="wipe(up)">
                                      <p:cBhvr>
                                        <p:cTn id="18" dur="175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wipe(down)">
                                      <p:cBhvr>
                                        <p:cTn id="23" dur="580">
                                          <p:stCondLst>
                                            <p:cond delay="0"/>
                                          </p:stCondLst>
                                        </p:cTn>
                                        <p:tgtEl>
                                          <p:spTgt spid="8"/>
                                        </p:tgtEl>
                                      </p:cBhvr>
                                    </p:animEffect>
                                    <p:anim calcmode="lin" valueType="num">
                                      <p:cBhvr>
                                        <p:cTn id="24"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9" dur="26">
                                          <p:stCondLst>
                                            <p:cond delay="650"/>
                                          </p:stCondLst>
                                        </p:cTn>
                                        <p:tgtEl>
                                          <p:spTgt spid="8"/>
                                        </p:tgtEl>
                                      </p:cBhvr>
                                      <p:to x="100000" y="60000"/>
                                    </p:animScale>
                                    <p:animScale>
                                      <p:cBhvr>
                                        <p:cTn id="30" dur="166" decel="50000">
                                          <p:stCondLst>
                                            <p:cond delay="676"/>
                                          </p:stCondLst>
                                        </p:cTn>
                                        <p:tgtEl>
                                          <p:spTgt spid="8"/>
                                        </p:tgtEl>
                                      </p:cBhvr>
                                      <p:to x="100000" y="100000"/>
                                    </p:animScale>
                                    <p:animScale>
                                      <p:cBhvr>
                                        <p:cTn id="31" dur="26">
                                          <p:stCondLst>
                                            <p:cond delay="1312"/>
                                          </p:stCondLst>
                                        </p:cTn>
                                        <p:tgtEl>
                                          <p:spTgt spid="8"/>
                                        </p:tgtEl>
                                      </p:cBhvr>
                                      <p:to x="100000" y="80000"/>
                                    </p:animScale>
                                    <p:animScale>
                                      <p:cBhvr>
                                        <p:cTn id="32" dur="166" decel="50000">
                                          <p:stCondLst>
                                            <p:cond delay="1338"/>
                                          </p:stCondLst>
                                        </p:cTn>
                                        <p:tgtEl>
                                          <p:spTgt spid="8"/>
                                        </p:tgtEl>
                                      </p:cBhvr>
                                      <p:to x="100000" y="100000"/>
                                    </p:animScale>
                                    <p:animScale>
                                      <p:cBhvr>
                                        <p:cTn id="33" dur="26">
                                          <p:stCondLst>
                                            <p:cond delay="1642"/>
                                          </p:stCondLst>
                                        </p:cTn>
                                        <p:tgtEl>
                                          <p:spTgt spid="8"/>
                                        </p:tgtEl>
                                      </p:cBhvr>
                                      <p:to x="100000" y="90000"/>
                                    </p:animScale>
                                    <p:animScale>
                                      <p:cBhvr>
                                        <p:cTn id="34" dur="166" decel="50000">
                                          <p:stCondLst>
                                            <p:cond delay="1668"/>
                                          </p:stCondLst>
                                        </p:cTn>
                                        <p:tgtEl>
                                          <p:spTgt spid="8"/>
                                        </p:tgtEl>
                                      </p:cBhvr>
                                      <p:to x="100000" y="100000"/>
                                    </p:animScale>
                                    <p:animScale>
                                      <p:cBhvr>
                                        <p:cTn id="35" dur="26">
                                          <p:stCondLst>
                                            <p:cond delay="1808"/>
                                          </p:stCondLst>
                                        </p:cTn>
                                        <p:tgtEl>
                                          <p:spTgt spid="8"/>
                                        </p:tgtEl>
                                      </p:cBhvr>
                                      <p:to x="100000" y="95000"/>
                                    </p:animScale>
                                    <p:animScale>
                                      <p:cBhvr>
                                        <p:cTn id="36"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回顾">
  <a:themeElements>
    <a:clrScheme name="回顾">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回顾">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顾">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Integral</Template>
  <TotalTime>350</TotalTime>
  <Words>412</Words>
  <Application>Microsoft Office PowerPoint</Application>
  <PresentationFormat>自定义</PresentationFormat>
  <Paragraphs>27</Paragraphs>
  <Slides>15</Slides>
  <Notes>1</Notes>
  <HiddenSlides>0</HiddenSlides>
  <MMClips>5</MMClips>
  <ScaleCrop>false</ScaleCrop>
  <HeadingPairs>
    <vt:vector size="8" baseType="variant">
      <vt:variant>
        <vt:lpstr>已用的字体</vt:lpstr>
      </vt:variant>
      <vt:variant>
        <vt:i4>7</vt:i4>
      </vt:variant>
      <vt:variant>
        <vt:lpstr>演示文稿设计模板</vt:lpstr>
      </vt:variant>
      <vt:variant>
        <vt:i4>7</vt:i4>
      </vt:variant>
      <vt:variant>
        <vt:lpstr>幻灯片标题</vt:lpstr>
      </vt:variant>
      <vt:variant>
        <vt:i4>15</vt:i4>
      </vt:variant>
      <vt:variant>
        <vt:lpstr>自定义放映</vt:lpstr>
      </vt:variant>
      <vt:variant>
        <vt:i4>2</vt:i4>
      </vt:variant>
    </vt:vector>
  </HeadingPairs>
  <TitlesOfParts>
    <vt:vector size="31" baseType="lpstr">
      <vt:lpstr>Calibri</vt:lpstr>
      <vt:lpstr>宋体</vt:lpstr>
      <vt:lpstr>Arial</vt:lpstr>
      <vt:lpstr>Calibri Light</vt:lpstr>
      <vt:lpstr>华文隶书</vt:lpstr>
      <vt:lpstr>Segoe UI Black</vt:lpstr>
      <vt:lpstr>Times New Roman</vt:lpstr>
      <vt:lpstr>回顾</vt:lpstr>
      <vt:lpstr>回顾</vt:lpstr>
      <vt:lpstr>回顾</vt:lpstr>
      <vt:lpstr>回顾</vt:lpstr>
      <vt:lpstr>回顾</vt:lpstr>
      <vt:lpstr>回顾</vt:lpstr>
      <vt:lpstr>回顾</vt:lpstr>
      <vt:lpstr>        SPRING When it comes to spring,what will you think of?</vt:lpstr>
      <vt:lpstr>                    The Voice of Spring The puff of breeze comes abreast with the charming spring（柔风吹来了迷人的春天） You ought to cheer up as everything is gonna sing(你应该打起精神，因为万物都在歌唱） forget about grie,tomorrow you gotta win(忘记忧伤，明天你一定行） No one is always perfect just as there is no the ever-lasting spring(没人永远至善至美，正如没有永久的春天） Just enjoy the view you’re now owing(就紧紧把握好你现有的风景吧） Haven’t you seen the butterfly napping over the spring(你没瞧见那在喷泉上小憇的蝴蝶吗？）</vt:lpstr>
      <vt:lpstr>There are four seasons in a year. The first season is spring. The snow begins to melt, the trees sprout and the grass turns green. Spring  is so warm that it’s a good time to go  outdoors.</vt:lpstr>
      <vt:lpstr>                    Outdoor Activities</vt:lpstr>
      <vt:lpstr>Spring is also a good season for garden.</vt:lpstr>
      <vt:lpstr>These are some indoor plants. In spring, majority of people cultivate these plants for personal entertainment.</vt:lpstr>
      <vt:lpstr>Spring is not only a  season when everything turns green,</vt:lpstr>
      <vt:lpstr>Lovers prefer to go out in this season. Spring can create romantic atmosphere for them. They can go camping, climb mountain, go for picnic and so on.</vt:lpstr>
      <vt:lpstr>Spring is a season that all things recover. At the same time, the temperature rises. Great changes have taken place in this beautiful season. The change of people’s clothes</vt:lpstr>
      <vt:lpstr>The change of surrounding environment</vt:lpstr>
      <vt:lpstr>All scenery around us is fantastic and beautiful.</vt:lpstr>
      <vt:lpstr>There are more creatures in this season.</vt:lpstr>
      <vt:lpstr>There are some proverbs about spring</vt:lpstr>
      <vt:lpstr>Spring is such a beautiful season. Let’s go to experience it.</vt:lpstr>
      <vt:lpstr>         Thank you!</vt:lpstr>
      <vt:lpstr>自定义放映 1</vt:lpstr>
      <vt:lpstr>自定义放映 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王巧</dc:creator>
  <cp:lastModifiedBy>niuniu</cp:lastModifiedBy>
  <cp:revision>32</cp:revision>
  <dcterms:created xsi:type="dcterms:W3CDTF">2016-03-21T14:27:30Z</dcterms:created>
  <dcterms:modified xsi:type="dcterms:W3CDTF">2016-08-14T14:40:59Z</dcterms:modified>
</cp:coreProperties>
</file>